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2" r:id="rId2"/>
    <p:sldId id="282" r:id="rId3"/>
    <p:sldId id="264" r:id="rId4"/>
    <p:sldId id="265" r:id="rId5"/>
    <p:sldId id="266" r:id="rId6"/>
    <p:sldId id="267" r:id="rId7"/>
    <p:sldId id="259" r:id="rId8"/>
    <p:sldId id="283" r:id="rId9"/>
    <p:sldId id="271" r:id="rId10"/>
    <p:sldId id="260" r:id="rId11"/>
    <p:sldId id="258" r:id="rId12"/>
    <p:sldId id="279" r:id="rId13"/>
    <p:sldId id="281" r:id="rId14"/>
    <p:sldId id="28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80107" autoAdjust="0"/>
  </p:normalViewPr>
  <p:slideViewPr>
    <p:cSldViewPr>
      <p:cViewPr>
        <p:scale>
          <a:sx n="66" d="100"/>
          <a:sy n="66" d="100"/>
        </p:scale>
        <p:origin x="-165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1F6519-AC4B-467B-B064-CC384CAD027E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FD989D52-EC13-4418-A70C-D6CE1A2CA1AB}">
      <dgm:prSet phldrT="[Text]"/>
      <dgm:spPr/>
      <dgm:t>
        <a:bodyPr/>
        <a:lstStyle/>
        <a:p>
          <a:r>
            <a:rPr lang="en-US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Jane</a:t>
          </a:r>
          <a:endParaRPr lang="en-US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A323F46F-2833-45FA-B5C1-9ACF92F7A29A}" type="parTrans" cxnId="{38C9ECC3-2259-46D9-9930-9527F46E73C3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9127B449-82DA-437D-9AB4-98333A47FF8A}" type="sibTrans" cxnId="{38C9ECC3-2259-46D9-9930-9527F46E73C3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AA9ED74B-98C9-46D7-A60C-8532F634371B}" type="asst">
      <dgm:prSet phldrT="[Text]"/>
      <dgm:spPr/>
      <dgm:t>
        <a:bodyPr/>
        <a:lstStyle/>
        <a:p>
          <a:r>
            <a:rPr lang="en-US" b="0" cap="none" spc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Amy</a:t>
          </a:r>
          <a:endParaRPr lang="en-US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EAF00C9-6345-462C-BE2D-734492BC34A2}" type="parTrans" cxnId="{DC753A60-1D71-4CD5-8FBB-5D215FE786D2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733B672D-0C20-4D46-A8E1-305D14D5D1C4}" type="sibTrans" cxnId="{DC753A60-1D71-4CD5-8FBB-5D215FE786D2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8D80D45B-E294-416C-876D-FD09717C2CCC}">
      <dgm:prSet phldrT="[Text]"/>
      <dgm:spPr/>
      <dgm:t>
        <a:bodyPr/>
        <a:lstStyle/>
        <a:p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1F8C3496-4A0C-4A90-B2FA-DC7EB0371506}" type="parTrans" cxnId="{A19221CF-4BA8-4664-834E-0F1830631312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3FAE9F39-B2BE-48DC-9A5B-515F39EC72AA}" type="sibTrans" cxnId="{A19221CF-4BA8-4664-834E-0F1830631312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2B45E104-816D-4BAD-BE32-EE2C995FBD01}">
      <dgm:prSet phldrT="[Text]"/>
      <dgm:spPr/>
      <dgm:t>
        <a:bodyPr/>
        <a:lstStyle/>
        <a:p>
          <a:r>
            <a:rPr lang="en-US" b="0" cap="none" spc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John</a:t>
          </a:r>
          <a:endParaRPr lang="en-US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E00FBFD-9537-470E-B6CB-2C42E618D88B}" type="parTrans" cxnId="{E7C50C1B-6332-4BF0-95CD-C985BD43F03A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D9B116C0-82E8-4A59-9F44-8E2EC18EDDB0}" type="sibTrans" cxnId="{E7C50C1B-6332-4BF0-95CD-C985BD43F03A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DA3783A-99ED-426F-A5D1-9F874069581A}">
      <dgm:prSet phldrT="[Text]"/>
      <dgm:spPr/>
      <dgm:t>
        <a:bodyPr/>
        <a:lstStyle/>
        <a:p>
          <a:r>
            <a:rPr lang="en-US" b="0" cap="none" spc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Susan</a:t>
          </a:r>
          <a:endParaRPr lang="en-US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1CE27C86-AC7E-4311-812A-2CEABD7813D1}" type="parTrans" cxnId="{D70A02A7-DFA4-412D-80FD-E8B1ECBFB518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82E7978E-49E2-4094-993C-F47C267BE0AE}" type="sibTrans" cxnId="{D70A02A7-DFA4-412D-80FD-E8B1ECBFB518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11B6723D-2AC5-4C61-B8E5-B914291D6964}" type="asst">
      <dgm:prSet phldrT="[Text]"/>
      <dgm:spPr/>
      <dgm:t>
        <a:bodyPr/>
        <a:lstStyle/>
        <a:p>
          <a:r>
            <a:rPr lang="en-US" b="0" cap="none" spc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Bill</a:t>
          </a:r>
          <a:endParaRPr lang="en-US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620BC62B-06BE-44BD-A2C9-CF1873D64EA6}" type="parTrans" cxnId="{385CCE24-F9FA-4DC0-8C8C-41798F2515D0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0181C4D2-06C5-440A-AA3F-8A4F4494D350}" type="sibTrans" cxnId="{385CCE24-F9FA-4DC0-8C8C-41798F2515D0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1100656C-1A8A-4282-B210-C1F0118E3912}" type="pres">
      <dgm:prSet presAssocID="{831F6519-AC4B-467B-B064-CC384CAD027E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2A8782-E9AB-4BD1-A2FF-638FC484AFF9}" type="pres">
      <dgm:prSet presAssocID="{FD989D52-EC13-4418-A70C-D6CE1A2CA1AB}" presName="hierRoot1" presStyleCnt="0">
        <dgm:presLayoutVars>
          <dgm:hierBranch val="init"/>
        </dgm:presLayoutVars>
      </dgm:prSet>
      <dgm:spPr/>
    </dgm:pt>
    <dgm:pt modelId="{FF73E8FA-3DB9-47D2-A0A8-8BC01CDD39B0}" type="pres">
      <dgm:prSet presAssocID="{FD989D52-EC13-4418-A70C-D6CE1A2CA1AB}" presName="rootComposite1" presStyleCnt="0"/>
      <dgm:spPr/>
    </dgm:pt>
    <dgm:pt modelId="{6DAB019D-B475-463B-89F6-713F82587015}" type="pres">
      <dgm:prSet presAssocID="{FD989D52-EC13-4418-A70C-D6CE1A2CA1AB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53B688-0291-4ABC-AAB1-91FE4278AAE7}" type="pres">
      <dgm:prSet presAssocID="{FD989D52-EC13-4418-A70C-D6CE1A2CA1AB}" presName="topArc1" presStyleLbl="parChTrans1D1" presStyleIdx="0" presStyleCnt="12"/>
      <dgm:spPr/>
    </dgm:pt>
    <dgm:pt modelId="{7D5F1D98-855E-46FC-8BF7-0646EDE9BEAE}" type="pres">
      <dgm:prSet presAssocID="{FD989D52-EC13-4418-A70C-D6CE1A2CA1AB}" presName="bottomArc1" presStyleLbl="parChTrans1D1" presStyleIdx="1" presStyleCnt="12"/>
      <dgm:spPr/>
    </dgm:pt>
    <dgm:pt modelId="{0CD76F9C-04A7-4050-A882-E4AFC8B996D9}" type="pres">
      <dgm:prSet presAssocID="{FD989D52-EC13-4418-A70C-D6CE1A2CA1AB}" presName="topConnNode1" presStyleLbl="node1" presStyleIdx="0" presStyleCnt="0"/>
      <dgm:spPr/>
      <dgm:t>
        <a:bodyPr/>
        <a:lstStyle/>
        <a:p>
          <a:endParaRPr lang="en-US"/>
        </a:p>
      </dgm:t>
    </dgm:pt>
    <dgm:pt modelId="{493E3452-78CA-4619-B727-136677024D79}" type="pres">
      <dgm:prSet presAssocID="{FD989D52-EC13-4418-A70C-D6CE1A2CA1AB}" presName="hierChild2" presStyleCnt="0"/>
      <dgm:spPr/>
    </dgm:pt>
    <dgm:pt modelId="{65A2385A-D771-4E34-887B-C7BB36EF5061}" type="pres">
      <dgm:prSet presAssocID="{1F8C3496-4A0C-4A90-B2FA-DC7EB0371506}" presName="Name28" presStyleLbl="parChTrans1D2" presStyleIdx="0" presStyleCnt="4"/>
      <dgm:spPr/>
      <dgm:t>
        <a:bodyPr/>
        <a:lstStyle/>
        <a:p>
          <a:endParaRPr lang="en-US"/>
        </a:p>
      </dgm:t>
    </dgm:pt>
    <dgm:pt modelId="{311EA4EA-277A-4138-868E-574FDEAC1B8E}" type="pres">
      <dgm:prSet presAssocID="{8D80D45B-E294-416C-876D-FD09717C2CCC}" presName="hierRoot2" presStyleCnt="0">
        <dgm:presLayoutVars>
          <dgm:hierBranch val="init"/>
        </dgm:presLayoutVars>
      </dgm:prSet>
      <dgm:spPr/>
    </dgm:pt>
    <dgm:pt modelId="{3AA154D9-07E5-4FE3-A46E-90D91ECB3056}" type="pres">
      <dgm:prSet presAssocID="{8D80D45B-E294-416C-876D-FD09717C2CCC}" presName="rootComposite2" presStyleCnt="0"/>
      <dgm:spPr/>
    </dgm:pt>
    <dgm:pt modelId="{8ACBF2AD-85E1-4FA2-BC73-B03835484643}" type="pres">
      <dgm:prSet presAssocID="{8D80D45B-E294-416C-876D-FD09717C2CCC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6C6021-6A15-4EA6-9D3C-513ACFDFC466}" type="pres">
      <dgm:prSet presAssocID="{8D80D45B-E294-416C-876D-FD09717C2CCC}" presName="topArc2" presStyleLbl="parChTrans1D1" presStyleIdx="2" presStyleCnt="12"/>
      <dgm:spPr/>
    </dgm:pt>
    <dgm:pt modelId="{87BD58EF-5A2F-4011-8274-B831E11FE207}" type="pres">
      <dgm:prSet presAssocID="{8D80D45B-E294-416C-876D-FD09717C2CCC}" presName="bottomArc2" presStyleLbl="parChTrans1D1" presStyleIdx="3" presStyleCnt="12"/>
      <dgm:spPr/>
    </dgm:pt>
    <dgm:pt modelId="{DEEC4901-EB0D-4CA2-A010-BCC30EA3053B}" type="pres">
      <dgm:prSet presAssocID="{8D80D45B-E294-416C-876D-FD09717C2CCC}" presName="topConnNode2" presStyleLbl="node2" presStyleIdx="0" presStyleCnt="0"/>
      <dgm:spPr/>
      <dgm:t>
        <a:bodyPr/>
        <a:lstStyle/>
        <a:p>
          <a:endParaRPr lang="en-US"/>
        </a:p>
      </dgm:t>
    </dgm:pt>
    <dgm:pt modelId="{44288AAC-DFB0-4C50-882F-2AF190BD7B0C}" type="pres">
      <dgm:prSet presAssocID="{8D80D45B-E294-416C-876D-FD09717C2CCC}" presName="hierChild4" presStyleCnt="0"/>
      <dgm:spPr/>
    </dgm:pt>
    <dgm:pt modelId="{BE303646-4DA1-41E1-9E9C-0E5A950CD48C}" type="pres">
      <dgm:prSet presAssocID="{8D80D45B-E294-416C-876D-FD09717C2CCC}" presName="hierChild5" presStyleCnt="0"/>
      <dgm:spPr/>
    </dgm:pt>
    <dgm:pt modelId="{CEB5FD5B-1FB9-4D54-B2FB-2C5FBB27AF9E}" type="pres">
      <dgm:prSet presAssocID="{EE00FBFD-9537-470E-B6CB-2C42E618D88B}" presName="Name28" presStyleLbl="parChTrans1D2" presStyleIdx="1" presStyleCnt="4"/>
      <dgm:spPr/>
      <dgm:t>
        <a:bodyPr/>
        <a:lstStyle/>
        <a:p>
          <a:endParaRPr lang="en-US"/>
        </a:p>
      </dgm:t>
    </dgm:pt>
    <dgm:pt modelId="{8CE0AEE3-FEC0-48A6-A60F-88C52D491A90}" type="pres">
      <dgm:prSet presAssocID="{2B45E104-816D-4BAD-BE32-EE2C995FBD01}" presName="hierRoot2" presStyleCnt="0">
        <dgm:presLayoutVars>
          <dgm:hierBranch val="init"/>
        </dgm:presLayoutVars>
      </dgm:prSet>
      <dgm:spPr/>
    </dgm:pt>
    <dgm:pt modelId="{DAD8864A-B796-4329-BCA6-D620ADAF58A4}" type="pres">
      <dgm:prSet presAssocID="{2B45E104-816D-4BAD-BE32-EE2C995FBD01}" presName="rootComposite2" presStyleCnt="0"/>
      <dgm:spPr/>
    </dgm:pt>
    <dgm:pt modelId="{76319E6E-E905-4248-A761-E98350A95F09}" type="pres">
      <dgm:prSet presAssocID="{2B45E104-816D-4BAD-BE32-EE2C995FBD01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A85C42-DAB9-4AAD-BBE9-1D23E50E8C7A}" type="pres">
      <dgm:prSet presAssocID="{2B45E104-816D-4BAD-BE32-EE2C995FBD01}" presName="topArc2" presStyleLbl="parChTrans1D1" presStyleIdx="4" presStyleCnt="12"/>
      <dgm:spPr/>
    </dgm:pt>
    <dgm:pt modelId="{01F0F813-3D90-4828-A5D2-BC097DEB77EC}" type="pres">
      <dgm:prSet presAssocID="{2B45E104-816D-4BAD-BE32-EE2C995FBD01}" presName="bottomArc2" presStyleLbl="parChTrans1D1" presStyleIdx="5" presStyleCnt="12"/>
      <dgm:spPr/>
    </dgm:pt>
    <dgm:pt modelId="{A200DB0C-8A37-4C46-8943-5F059F461220}" type="pres">
      <dgm:prSet presAssocID="{2B45E104-816D-4BAD-BE32-EE2C995FBD01}" presName="topConnNode2" presStyleLbl="node2" presStyleIdx="0" presStyleCnt="0"/>
      <dgm:spPr/>
      <dgm:t>
        <a:bodyPr/>
        <a:lstStyle/>
        <a:p>
          <a:endParaRPr lang="en-US"/>
        </a:p>
      </dgm:t>
    </dgm:pt>
    <dgm:pt modelId="{422E2B5A-C779-4382-9351-1BB525617CDE}" type="pres">
      <dgm:prSet presAssocID="{2B45E104-816D-4BAD-BE32-EE2C995FBD01}" presName="hierChild4" presStyleCnt="0"/>
      <dgm:spPr/>
    </dgm:pt>
    <dgm:pt modelId="{75D6D34E-3926-47A7-A6FF-F02545944881}" type="pres">
      <dgm:prSet presAssocID="{2B45E104-816D-4BAD-BE32-EE2C995FBD01}" presName="hierChild5" presStyleCnt="0"/>
      <dgm:spPr/>
    </dgm:pt>
    <dgm:pt modelId="{1F9BCA3F-5B9F-4477-A149-B3280B3896A2}" type="pres">
      <dgm:prSet presAssocID="{1CE27C86-AC7E-4311-812A-2CEABD7813D1}" presName="Name28" presStyleLbl="parChTrans1D2" presStyleIdx="2" presStyleCnt="4"/>
      <dgm:spPr/>
      <dgm:t>
        <a:bodyPr/>
        <a:lstStyle/>
        <a:p>
          <a:endParaRPr lang="en-US"/>
        </a:p>
      </dgm:t>
    </dgm:pt>
    <dgm:pt modelId="{5B457887-D6D7-4B9F-B948-84294383EE2B}" type="pres">
      <dgm:prSet presAssocID="{EDA3783A-99ED-426F-A5D1-9F874069581A}" presName="hierRoot2" presStyleCnt="0">
        <dgm:presLayoutVars>
          <dgm:hierBranch val="init"/>
        </dgm:presLayoutVars>
      </dgm:prSet>
      <dgm:spPr/>
    </dgm:pt>
    <dgm:pt modelId="{713C2691-C15C-4DCC-904F-FE07889AADC1}" type="pres">
      <dgm:prSet presAssocID="{EDA3783A-99ED-426F-A5D1-9F874069581A}" presName="rootComposite2" presStyleCnt="0"/>
      <dgm:spPr/>
    </dgm:pt>
    <dgm:pt modelId="{4AF3ECB9-265C-41FB-BC38-23A8341F4532}" type="pres">
      <dgm:prSet presAssocID="{EDA3783A-99ED-426F-A5D1-9F874069581A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E6CC788-E2DE-4B7D-85C2-5B163E1FCA42}" type="pres">
      <dgm:prSet presAssocID="{EDA3783A-99ED-426F-A5D1-9F874069581A}" presName="topArc2" presStyleLbl="parChTrans1D1" presStyleIdx="6" presStyleCnt="12"/>
      <dgm:spPr/>
    </dgm:pt>
    <dgm:pt modelId="{81926A57-594C-45E3-93E5-11C8904EDA3B}" type="pres">
      <dgm:prSet presAssocID="{EDA3783A-99ED-426F-A5D1-9F874069581A}" presName="bottomArc2" presStyleLbl="parChTrans1D1" presStyleIdx="7" presStyleCnt="12"/>
      <dgm:spPr/>
    </dgm:pt>
    <dgm:pt modelId="{8DE1A160-A9DC-4DD2-AA75-35306714FBB2}" type="pres">
      <dgm:prSet presAssocID="{EDA3783A-99ED-426F-A5D1-9F874069581A}" presName="topConnNode2" presStyleLbl="node2" presStyleIdx="0" presStyleCnt="0"/>
      <dgm:spPr/>
      <dgm:t>
        <a:bodyPr/>
        <a:lstStyle/>
        <a:p>
          <a:endParaRPr lang="en-US"/>
        </a:p>
      </dgm:t>
    </dgm:pt>
    <dgm:pt modelId="{A0184985-B32E-4A0A-B7D5-1D54155041F4}" type="pres">
      <dgm:prSet presAssocID="{EDA3783A-99ED-426F-A5D1-9F874069581A}" presName="hierChild4" presStyleCnt="0"/>
      <dgm:spPr/>
    </dgm:pt>
    <dgm:pt modelId="{197E7ABC-747E-4089-82D9-FA3B15CEA68B}" type="pres">
      <dgm:prSet presAssocID="{EDA3783A-99ED-426F-A5D1-9F874069581A}" presName="hierChild5" presStyleCnt="0"/>
      <dgm:spPr/>
    </dgm:pt>
    <dgm:pt modelId="{C5E954D8-4679-4743-8E04-366E609ACC09}" type="pres">
      <dgm:prSet presAssocID="{FD989D52-EC13-4418-A70C-D6CE1A2CA1AB}" presName="hierChild3" presStyleCnt="0"/>
      <dgm:spPr/>
    </dgm:pt>
    <dgm:pt modelId="{ED57FBE1-27DA-454F-A015-706AF7E85385}" type="pres">
      <dgm:prSet presAssocID="{EEAF00C9-6345-462C-BE2D-734492BC34A2}" presName="Name101" presStyleLbl="parChTrans1D2" presStyleIdx="3" presStyleCnt="4"/>
      <dgm:spPr/>
      <dgm:t>
        <a:bodyPr/>
        <a:lstStyle/>
        <a:p>
          <a:endParaRPr lang="en-US"/>
        </a:p>
      </dgm:t>
    </dgm:pt>
    <dgm:pt modelId="{29B3E489-779A-4FEA-893A-28F086F0D963}" type="pres">
      <dgm:prSet presAssocID="{AA9ED74B-98C9-46D7-A60C-8532F634371B}" presName="hierRoot3" presStyleCnt="0">
        <dgm:presLayoutVars>
          <dgm:hierBranch val="init"/>
        </dgm:presLayoutVars>
      </dgm:prSet>
      <dgm:spPr/>
    </dgm:pt>
    <dgm:pt modelId="{4F186492-21E0-4906-8559-433D8BC32F1A}" type="pres">
      <dgm:prSet presAssocID="{AA9ED74B-98C9-46D7-A60C-8532F634371B}" presName="rootComposite3" presStyleCnt="0"/>
      <dgm:spPr/>
    </dgm:pt>
    <dgm:pt modelId="{2259D9FA-6003-49A7-BBBE-DD34349C5E17}" type="pres">
      <dgm:prSet presAssocID="{AA9ED74B-98C9-46D7-A60C-8532F634371B}" presName="rootText3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B30BB0-F540-4FA5-A648-D6BF48B46B55}" type="pres">
      <dgm:prSet presAssocID="{AA9ED74B-98C9-46D7-A60C-8532F634371B}" presName="topArc3" presStyleLbl="parChTrans1D1" presStyleIdx="8" presStyleCnt="12"/>
      <dgm:spPr/>
    </dgm:pt>
    <dgm:pt modelId="{5403AF17-5846-4C93-9193-2B56E9509FCE}" type="pres">
      <dgm:prSet presAssocID="{AA9ED74B-98C9-46D7-A60C-8532F634371B}" presName="bottomArc3" presStyleLbl="parChTrans1D1" presStyleIdx="9" presStyleCnt="12"/>
      <dgm:spPr/>
    </dgm:pt>
    <dgm:pt modelId="{2C4A6166-D54B-4839-AC1E-61965939CFAD}" type="pres">
      <dgm:prSet presAssocID="{AA9ED74B-98C9-46D7-A60C-8532F634371B}" presName="topConnNode3" presStyleLbl="asst1" presStyleIdx="0" presStyleCnt="0"/>
      <dgm:spPr/>
      <dgm:t>
        <a:bodyPr/>
        <a:lstStyle/>
        <a:p>
          <a:endParaRPr lang="en-US"/>
        </a:p>
      </dgm:t>
    </dgm:pt>
    <dgm:pt modelId="{8BBAD129-DE51-48DF-BE87-E90DF262DD76}" type="pres">
      <dgm:prSet presAssocID="{AA9ED74B-98C9-46D7-A60C-8532F634371B}" presName="hierChild6" presStyleCnt="0"/>
      <dgm:spPr/>
    </dgm:pt>
    <dgm:pt modelId="{2DC7D2E9-4223-4E92-97F0-8F937FD0C3B1}" type="pres">
      <dgm:prSet presAssocID="{AA9ED74B-98C9-46D7-A60C-8532F634371B}" presName="hierChild7" presStyleCnt="0"/>
      <dgm:spPr/>
    </dgm:pt>
    <dgm:pt modelId="{3A7283E1-25E6-4248-9FC5-B63ED4ADE28A}" type="pres">
      <dgm:prSet presAssocID="{11B6723D-2AC5-4C61-B8E5-B914291D6964}" presName="hierRoot1" presStyleCnt="0">
        <dgm:presLayoutVars>
          <dgm:hierBranch val="init"/>
        </dgm:presLayoutVars>
      </dgm:prSet>
      <dgm:spPr/>
    </dgm:pt>
    <dgm:pt modelId="{BBD7755D-07F7-4700-819C-A6FA7C3BE092}" type="pres">
      <dgm:prSet presAssocID="{11B6723D-2AC5-4C61-B8E5-B914291D6964}" presName="rootComposite1" presStyleCnt="0"/>
      <dgm:spPr/>
    </dgm:pt>
    <dgm:pt modelId="{CA02B870-E49E-4A36-A02B-4A2303DA4431}" type="pres">
      <dgm:prSet presAssocID="{11B6723D-2AC5-4C61-B8E5-B914291D6964}" presName="rootText1" presStyleLbl="alignAcc1" presStyleIdx="0" presStyleCnt="0" custLinFactX="-100000" custLinFactY="200000" custLinFactNeighborX="-141434" custLinFactNeighborY="246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D707E0-60E0-4146-AC78-984FC3F1B7D3}" type="pres">
      <dgm:prSet presAssocID="{11B6723D-2AC5-4C61-B8E5-B914291D6964}" presName="topArc1" presStyleLbl="parChTrans1D1" presStyleIdx="10" presStyleCnt="12"/>
      <dgm:spPr/>
    </dgm:pt>
    <dgm:pt modelId="{1B0560C2-8237-4394-BD40-40D0A151E2C3}" type="pres">
      <dgm:prSet presAssocID="{11B6723D-2AC5-4C61-B8E5-B914291D6964}" presName="bottomArc1" presStyleLbl="parChTrans1D1" presStyleIdx="11" presStyleCnt="12"/>
      <dgm:spPr/>
    </dgm:pt>
    <dgm:pt modelId="{26A3EA77-5C7D-4396-A4A8-83111133B14C}" type="pres">
      <dgm:prSet presAssocID="{11B6723D-2AC5-4C61-B8E5-B914291D6964}" presName="topConnNode1" presStyleLbl="asst0" presStyleIdx="0" presStyleCnt="0"/>
      <dgm:spPr/>
      <dgm:t>
        <a:bodyPr/>
        <a:lstStyle/>
        <a:p>
          <a:endParaRPr lang="en-US"/>
        </a:p>
      </dgm:t>
    </dgm:pt>
    <dgm:pt modelId="{E5817AC6-6A97-4CA0-93E3-F0C3999B4626}" type="pres">
      <dgm:prSet presAssocID="{11B6723D-2AC5-4C61-B8E5-B914291D6964}" presName="hierChild2" presStyleCnt="0"/>
      <dgm:spPr/>
    </dgm:pt>
    <dgm:pt modelId="{C751A455-5657-4D10-B1A1-877733024C86}" type="pres">
      <dgm:prSet presAssocID="{11B6723D-2AC5-4C61-B8E5-B914291D6964}" presName="hierChild3" presStyleCnt="0"/>
      <dgm:spPr/>
    </dgm:pt>
  </dgm:ptLst>
  <dgm:cxnLst>
    <dgm:cxn modelId="{A19221CF-4BA8-4664-834E-0F1830631312}" srcId="{FD989D52-EC13-4418-A70C-D6CE1A2CA1AB}" destId="{8D80D45B-E294-416C-876D-FD09717C2CCC}" srcOrd="1" destOrd="0" parTransId="{1F8C3496-4A0C-4A90-B2FA-DC7EB0371506}" sibTransId="{3FAE9F39-B2BE-48DC-9A5B-515F39EC72AA}"/>
    <dgm:cxn modelId="{46ACDF12-13EE-4439-9DDB-D6D5E3DB8536}" type="presOf" srcId="{FD989D52-EC13-4418-A70C-D6CE1A2CA1AB}" destId="{6DAB019D-B475-463B-89F6-713F82587015}" srcOrd="0" destOrd="0" presId="urn:microsoft.com/office/officeart/2008/layout/HalfCircleOrganizationChart"/>
    <dgm:cxn modelId="{65F7F815-D32E-446A-A653-657522BF2200}" type="presOf" srcId="{8D80D45B-E294-416C-876D-FD09717C2CCC}" destId="{8ACBF2AD-85E1-4FA2-BC73-B03835484643}" srcOrd="0" destOrd="0" presId="urn:microsoft.com/office/officeart/2008/layout/HalfCircleOrganizationChart"/>
    <dgm:cxn modelId="{3E53C212-7A2D-4472-8C14-B91FC57EAEE5}" type="presOf" srcId="{1F8C3496-4A0C-4A90-B2FA-DC7EB0371506}" destId="{65A2385A-D771-4E34-887B-C7BB36EF5061}" srcOrd="0" destOrd="0" presId="urn:microsoft.com/office/officeart/2008/layout/HalfCircleOrganizationChart"/>
    <dgm:cxn modelId="{F10EFBBA-87CE-4211-A8B7-226167987A64}" type="presOf" srcId="{EDA3783A-99ED-426F-A5D1-9F874069581A}" destId="{4AF3ECB9-265C-41FB-BC38-23A8341F4532}" srcOrd="0" destOrd="0" presId="urn:microsoft.com/office/officeart/2008/layout/HalfCircleOrganizationChart"/>
    <dgm:cxn modelId="{38C9ECC3-2259-46D9-9930-9527F46E73C3}" srcId="{831F6519-AC4B-467B-B064-CC384CAD027E}" destId="{FD989D52-EC13-4418-A70C-D6CE1A2CA1AB}" srcOrd="0" destOrd="0" parTransId="{A323F46F-2833-45FA-B5C1-9ACF92F7A29A}" sibTransId="{9127B449-82DA-437D-9AB4-98333A47FF8A}"/>
    <dgm:cxn modelId="{EF7AF382-69A6-4595-A62A-461C8F3B92F7}" type="presOf" srcId="{EEAF00C9-6345-462C-BE2D-734492BC34A2}" destId="{ED57FBE1-27DA-454F-A015-706AF7E85385}" srcOrd="0" destOrd="0" presId="urn:microsoft.com/office/officeart/2008/layout/HalfCircleOrganizationChart"/>
    <dgm:cxn modelId="{D4475F1B-42B4-4D93-B526-D1A0279F5F46}" type="presOf" srcId="{FD989D52-EC13-4418-A70C-D6CE1A2CA1AB}" destId="{0CD76F9C-04A7-4050-A882-E4AFC8B996D9}" srcOrd="1" destOrd="0" presId="urn:microsoft.com/office/officeart/2008/layout/HalfCircleOrganizationChart"/>
    <dgm:cxn modelId="{6A2041A9-7910-4BBE-8695-615A5831507C}" type="presOf" srcId="{831F6519-AC4B-467B-B064-CC384CAD027E}" destId="{1100656C-1A8A-4282-B210-C1F0118E3912}" srcOrd="0" destOrd="0" presId="urn:microsoft.com/office/officeart/2008/layout/HalfCircleOrganizationChart"/>
    <dgm:cxn modelId="{A3296B89-7A98-4DB6-A086-5397889591FD}" type="presOf" srcId="{EDA3783A-99ED-426F-A5D1-9F874069581A}" destId="{8DE1A160-A9DC-4DD2-AA75-35306714FBB2}" srcOrd="1" destOrd="0" presId="urn:microsoft.com/office/officeart/2008/layout/HalfCircleOrganizationChart"/>
    <dgm:cxn modelId="{5ACCFC80-D75A-4ADD-B0E7-5823AD76FC89}" type="presOf" srcId="{AA9ED74B-98C9-46D7-A60C-8532F634371B}" destId="{2259D9FA-6003-49A7-BBBE-DD34349C5E17}" srcOrd="0" destOrd="0" presId="urn:microsoft.com/office/officeart/2008/layout/HalfCircleOrganizationChart"/>
    <dgm:cxn modelId="{8B83F312-76D6-4F5A-8A5C-4E785B5B6EFD}" type="presOf" srcId="{11B6723D-2AC5-4C61-B8E5-B914291D6964}" destId="{CA02B870-E49E-4A36-A02B-4A2303DA4431}" srcOrd="0" destOrd="0" presId="urn:microsoft.com/office/officeart/2008/layout/HalfCircleOrganizationChart"/>
    <dgm:cxn modelId="{376BAF74-5C9D-4EB7-89B6-2AF6B5FA8AC9}" type="presOf" srcId="{EE00FBFD-9537-470E-B6CB-2C42E618D88B}" destId="{CEB5FD5B-1FB9-4D54-B2FB-2C5FBB27AF9E}" srcOrd="0" destOrd="0" presId="urn:microsoft.com/office/officeart/2008/layout/HalfCircleOrganizationChart"/>
    <dgm:cxn modelId="{510063EE-F198-4DED-9A3D-BC5CF4757297}" type="presOf" srcId="{1CE27C86-AC7E-4311-812A-2CEABD7813D1}" destId="{1F9BCA3F-5B9F-4477-A149-B3280B3896A2}" srcOrd="0" destOrd="0" presId="urn:microsoft.com/office/officeart/2008/layout/HalfCircleOrganizationChart"/>
    <dgm:cxn modelId="{AA1AA00C-395C-45F8-A9E3-EB8B052913ED}" type="presOf" srcId="{11B6723D-2AC5-4C61-B8E5-B914291D6964}" destId="{26A3EA77-5C7D-4396-A4A8-83111133B14C}" srcOrd="1" destOrd="0" presId="urn:microsoft.com/office/officeart/2008/layout/HalfCircleOrganizationChart"/>
    <dgm:cxn modelId="{D82DD8DB-0221-4ADC-9EF2-5325F8855A47}" type="presOf" srcId="{AA9ED74B-98C9-46D7-A60C-8532F634371B}" destId="{2C4A6166-D54B-4839-AC1E-61965939CFAD}" srcOrd="1" destOrd="0" presId="urn:microsoft.com/office/officeart/2008/layout/HalfCircleOrganizationChart"/>
    <dgm:cxn modelId="{D70A02A7-DFA4-412D-80FD-E8B1ECBFB518}" srcId="{FD989D52-EC13-4418-A70C-D6CE1A2CA1AB}" destId="{EDA3783A-99ED-426F-A5D1-9F874069581A}" srcOrd="3" destOrd="0" parTransId="{1CE27C86-AC7E-4311-812A-2CEABD7813D1}" sibTransId="{82E7978E-49E2-4094-993C-F47C267BE0AE}"/>
    <dgm:cxn modelId="{17F56749-93A7-4D95-8553-2DCE71ADB774}" type="presOf" srcId="{8D80D45B-E294-416C-876D-FD09717C2CCC}" destId="{DEEC4901-EB0D-4CA2-A010-BCC30EA3053B}" srcOrd="1" destOrd="0" presId="urn:microsoft.com/office/officeart/2008/layout/HalfCircleOrganizationChart"/>
    <dgm:cxn modelId="{E7C50C1B-6332-4BF0-95CD-C985BD43F03A}" srcId="{FD989D52-EC13-4418-A70C-D6CE1A2CA1AB}" destId="{2B45E104-816D-4BAD-BE32-EE2C995FBD01}" srcOrd="2" destOrd="0" parTransId="{EE00FBFD-9537-470E-B6CB-2C42E618D88B}" sibTransId="{D9B116C0-82E8-4A59-9F44-8E2EC18EDDB0}"/>
    <dgm:cxn modelId="{F6BD0557-C36F-4DA7-9A04-9884DC2E7448}" type="presOf" srcId="{2B45E104-816D-4BAD-BE32-EE2C995FBD01}" destId="{A200DB0C-8A37-4C46-8943-5F059F461220}" srcOrd="1" destOrd="0" presId="urn:microsoft.com/office/officeart/2008/layout/HalfCircleOrganizationChart"/>
    <dgm:cxn modelId="{3BA8B775-7F67-494F-A960-340AA605BC49}" type="presOf" srcId="{2B45E104-816D-4BAD-BE32-EE2C995FBD01}" destId="{76319E6E-E905-4248-A761-E98350A95F09}" srcOrd="0" destOrd="0" presId="urn:microsoft.com/office/officeart/2008/layout/HalfCircleOrganizationChart"/>
    <dgm:cxn modelId="{385CCE24-F9FA-4DC0-8C8C-41798F2515D0}" srcId="{831F6519-AC4B-467B-B064-CC384CAD027E}" destId="{11B6723D-2AC5-4C61-B8E5-B914291D6964}" srcOrd="1" destOrd="0" parTransId="{620BC62B-06BE-44BD-A2C9-CF1873D64EA6}" sibTransId="{0181C4D2-06C5-440A-AA3F-8A4F4494D350}"/>
    <dgm:cxn modelId="{DC753A60-1D71-4CD5-8FBB-5D215FE786D2}" srcId="{FD989D52-EC13-4418-A70C-D6CE1A2CA1AB}" destId="{AA9ED74B-98C9-46D7-A60C-8532F634371B}" srcOrd="0" destOrd="0" parTransId="{EEAF00C9-6345-462C-BE2D-734492BC34A2}" sibTransId="{733B672D-0C20-4D46-A8E1-305D14D5D1C4}"/>
    <dgm:cxn modelId="{EB5A22A2-395E-4AE5-B8C4-78A0A2F3AEE7}" type="presParOf" srcId="{1100656C-1A8A-4282-B210-C1F0118E3912}" destId="{9D2A8782-E9AB-4BD1-A2FF-638FC484AFF9}" srcOrd="0" destOrd="0" presId="urn:microsoft.com/office/officeart/2008/layout/HalfCircleOrganizationChart"/>
    <dgm:cxn modelId="{7A1649A5-74A0-40E9-894E-9D0185F09E9D}" type="presParOf" srcId="{9D2A8782-E9AB-4BD1-A2FF-638FC484AFF9}" destId="{FF73E8FA-3DB9-47D2-A0A8-8BC01CDD39B0}" srcOrd="0" destOrd="0" presId="urn:microsoft.com/office/officeart/2008/layout/HalfCircleOrganizationChart"/>
    <dgm:cxn modelId="{36E6DA3F-07C8-4CC8-A236-B58749A1ECB9}" type="presParOf" srcId="{FF73E8FA-3DB9-47D2-A0A8-8BC01CDD39B0}" destId="{6DAB019D-B475-463B-89F6-713F82587015}" srcOrd="0" destOrd="0" presId="urn:microsoft.com/office/officeart/2008/layout/HalfCircleOrganizationChart"/>
    <dgm:cxn modelId="{CC2A85FF-A7BC-4B5D-A61A-236EE6FB151D}" type="presParOf" srcId="{FF73E8FA-3DB9-47D2-A0A8-8BC01CDD39B0}" destId="{2C53B688-0291-4ABC-AAB1-91FE4278AAE7}" srcOrd="1" destOrd="0" presId="urn:microsoft.com/office/officeart/2008/layout/HalfCircleOrganizationChart"/>
    <dgm:cxn modelId="{C1BF77FC-AB6B-4C54-AAC2-CD510C2925AB}" type="presParOf" srcId="{FF73E8FA-3DB9-47D2-A0A8-8BC01CDD39B0}" destId="{7D5F1D98-855E-46FC-8BF7-0646EDE9BEAE}" srcOrd="2" destOrd="0" presId="urn:microsoft.com/office/officeart/2008/layout/HalfCircleOrganizationChart"/>
    <dgm:cxn modelId="{C9A329D4-3F1C-4193-A02E-FF014C038A13}" type="presParOf" srcId="{FF73E8FA-3DB9-47D2-A0A8-8BC01CDD39B0}" destId="{0CD76F9C-04A7-4050-A882-E4AFC8B996D9}" srcOrd="3" destOrd="0" presId="urn:microsoft.com/office/officeart/2008/layout/HalfCircleOrganizationChart"/>
    <dgm:cxn modelId="{2CF28456-486D-445E-95F8-7CE3AA2E7E20}" type="presParOf" srcId="{9D2A8782-E9AB-4BD1-A2FF-638FC484AFF9}" destId="{493E3452-78CA-4619-B727-136677024D79}" srcOrd="1" destOrd="0" presId="urn:microsoft.com/office/officeart/2008/layout/HalfCircleOrganizationChart"/>
    <dgm:cxn modelId="{B9372D91-487E-4FC6-828F-B68123FEEA68}" type="presParOf" srcId="{493E3452-78CA-4619-B727-136677024D79}" destId="{65A2385A-D771-4E34-887B-C7BB36EF5061}" srcOrd="0" destOrd="0" presId="urn:microsoft.com/office/officeart/2008/layout/HalfCircleOrganizationChart"/>
    <dgm:cxn modelId="{DC434293-8D61-4E79-96B4-FA558BD4DAB3}" type="presParOf" srcId="{493E3452-78CA-4619-B727-136677024D79}" destId="{311EA4EA-277A-4138-868E-574FDEAC1B8E}" srcOrd="1" destOrd="0" presId="urn:microsoft.com/office/officeart/2008/layout/HalfCircleOrganizationChart"/>
    <dgm:cxn modelId="{07581B35-9428-430C-BBED-D08D43E963D5}" type="presParOf" srcId="{311EA4EA-277A-4138-868E-574FDEAC1B8E}" destId="{3AA154D9-07E5-4FE3-A46E-90D91ECB3056}" srcOrd="0" destOrd="0" presId="urn:microsoft.com/office/officeart/2008/layout/HalfCircleOrganizationChart"/>
    <dgm:cxn modelId="{2A92A270-3D62-4B1A-A0E2-6F1B753E963D}" type="presParOf" srcId="{3AA154D9-07E5-4FE3-A46E-90D91ECB3056}" destId="{8ACBF2AD-85E1-4FA2-BC73-B03835484643}" srcOrd="0" destOrd="0" presId="urn:microsoft.com/office/officeart/2008/layout/HalfCircleOrganizationChart"/>
    <dgm:cxn modelId="{4BE3F4B9-BE46-47D4-8A7E-6CD516D40A0C}" type="presParOf" srcId="{3AA154D9-07E5-4FE3-A46E-90D91ECB3056}" destId="{666C6021-6A15-4EA6-9D3C-513ACFDFC466}" srcOrd="1" destOrd="0" presId="urn:microsoft.com/office/officeart/2008/layout/HalfCircleOrganizationChart"/>
    <dgm:cxn modelId="{0CA36F8A-F947-4EF3-8499-9DE65EB96A9A}" type="presParOf" srcId="{3AA154D9-07E5-4FE3-A46E-90D91ECB3056}" destId="{87BD58EF-5A2F-4011-8274-B831E11FE207}" srcOrd="2" destOrd="0" presId="urn:microsoft.com/office/officeart/2008/layout/HalfCircleOrganizationChart"/>
    <dgm:cxn modelId="{CE9C074E-CA4E-466E-BDF8-A276B1EDAB84}" type="presParOf" srcId="{3AA154D9-07E5-4FE3-A46E-90D91ECB3056}" destId="{DEEC4901-EB0D-4CA2-A010-BCC30EA3053B}" srcOrd="3" destOrd="0" presId="urn:microsoft.com/office/officeart/2008/layout/HalfCircleOrganizationChart"/>
    <dgm:cxn modelId="{BEFC81D7-BC3B-431E-8DD8-4FE101377AF2}" type="presParOf" srcId="{311EA4EA-277A-4138-868E-574FDEAC1B8E}" destId="{44288AAC-DFB0-4C50-882F-2AF190BD7B0C}" srcOrd="1" destOrd="0" presId="urn:microsoft.com/office/officeart/2008/layout/HalfCircleOrganizationChart"/>
    <dgm:cxn modelId="{0C7E7547-97AB-4BB5-B002-3DB5B2AC9E3C}" type="presParOf" srcId="{311EA4EA-277A-4138-868E-574FDEAC1B8E}" destId="{BE303646-4DA1-41E1-9E9C-0E5A950CD48C}" srcOrd="2" destOrd="0" presId="urn:microsoft.com/office/officeart/2008/layout/HalfCircleOrganizationChart"/>
    <dgm:cxn modelId="{C626D41D-191E-4790-988D-604D3D99096D}" type="presParOf" srcId="{493E3452-78CA-4619-B727-136677024D79}" destId="{CEB5FD5B-1FB9-4D54-B2FB-2C5FBB27AF9E}" srcOrd="2" destOrd="0" presId="urn:microsoft.com/office/officeart/2008/layout/HalfCircleOrganizationChart"/>
    <dgm:cxn modelId="{062AF8B7-99E5-4322-9F6B-2E3C747D4CDF}" type="presParOf" srcId="{493E3452-78CA-4619-B727-136677024D79}" destId="{8CE0AEE3-FEC0-48A6-A60F-88C52D491A90}" srcOrd="3" destOrd="0" presId="urn:microsoft.com/office/officeart/2008/layout/HalfCircleOrganizationChart"/>
    <dgm:cxn modelId="{C696F8E4-273E-4251-9709-D6B8F11E0DA6}" type="presParOf" srcId="{8CE0AEE3-FEC0-48A6-A60F-88C52D491A90}" destId="{DAD8864A-B796-4329-BCA6-D620ADAF58A4}" srcOrd="0" destOrd="0" presId="urn:microsoft.com/office/officeart/2008/layout/HalfCircleOrganizationChart"/>
    <dgm:cxn modelId="{0022ACBB-8CA7-498B-BB77-66B94F420DB8}" type="presParOf" srcId="{DAD8864A-B796-4329-BCA6-D620ADAF58A4}" destId="{76319E6E-E905-4248-A761-E98350A95F09}" srcOrd="0" destOrd="0" presId="urn:microsoft.com/office/officeart/2008/layout/HalfCircleOrganizationChart"/>
    <dgm:cxn modelId="{C65D7947-6FD2-4846-B596-F7E3E372F0EC}" type="presParOf" srcId="{DAD8864A-B796-4329-BCA6-D620ADAF58A4}" destId="{09A85C42-DAB9-4AAD-BBE9-1D23E50E8C7A}" srcOrd="1" destOrd="0" presId="urn:microsoft.com/office/officeart/2008/layout/HalfCircleOrganizationChart"/>
    <dgm:cxn modelId="{3346B03E-4923-4487-B6C6-D870A65EBB6B}" type="presParOf" srcId="{DAD8864A-B796-4329-BCA6-D620ADAF58A4}" destId="{01F0F813-3D90-4828-A5D2-BC097DEB77EC}" srcOrd="2" destOrd="0" presId="urn:microsoft.com/office/officeart/2008/layout/HalfCircleOrganizationChart"/>
    <dgm:cxn modelId="{753053F2-1796-44BD-99B1-C9A50A048504}" type="presParOf" srcId="{DAD8864A-B796-4329-BCA6-D620ADAF58A4}" destId="{A200DB0C-8A37-4C46-8943-5F059F461220}" srcOrd="3" destOrd="0" presId="urn:microsoft.com/office/officeart/2008/layout/HalfCircleOrganizationChart"/>
    <dgm:cxn modelId="{0C8AD013-87C0-4A08-BE8B-42E1F1B2BE41}" type="presParOf" srcId="{8CE0AEE3-FEC0-48A6-A60F-88C52D491A90}" destId="{422E2B5A-C779-4382-9351-1BB525617CDE}" srcOrd="1" destOrd="0" presId="urn:microsoft.com/office/officeart/2008/layout/HalfCircleOrganizationChart"/>
    <dgm:cxn modelId="{98FC6AEC-EDCB-498E-BC3D-E091E9608A39}" type="presParOf" srcId="{8CE0AEE3-FEC0-48A6-A60F-88C52D491A90}" destId="{75D6D34E-3926-47A7-A6FF-F02545944881}" srcOrd="2" destOrd="0" presId="urn:microsoft.com/office/officeart/2008/layout/HalfCircleOrganizationChart"/>
    <dgm:cxn modelId="{008A0FCF-D972-4B8F-B2E8-8F46BAF21C7A}" type="presParOf" srcId="{493E3452-78CA-4619-B727-136677024D79}" destId="{1F9BCA3F-5B9F-4477-A149-B3280B3896A2}" srcOrd="4" destOrd="0" presId="urn:microsoft.com/office/officeart/2008/layout/HalfCircleOrganizationChart"/>
    <dgm:cxn modelId="{2B61EEB3-6BD4-45B0-8A99-B07C1D5E833A}" type="presParOf" srcId="{493E3452-78CA-4619-B727-136677024D79}" destId="{5B457887-D6D7-4B9F-B948-84294383EE2B}" srcOrd="5" destOrd="0" presId="urn:microsoft.com/office/officeart/2008/layout/HalfCircleOrganizationChart"/>
    <dgm:cxn modelId="{330AE710-2241-4450-9EC2-124350CE4C17}" type="presParOf" srcId="{5B457887-D6D7-4B9F-B948-84294383EE2B}" destId="{713C2691-C15C-4DCC-904F-FE07889AADC1}" srcOrd="0" destOrd="0" presId="urn:microsoft.com/office/officeart/2008/layout/HalfCircleOrganizationChart"/>
    <dgm:cxn modelId="{E80A0A70-C31C-4455-BEBA-5D57AD884832}" type="presParOf" srcId="{713C2691-C15C-4DCC-904F-FE07889AADC1}" destId="{4AF3ECB9-265C-41FB-BC38-23A8341F4532}" srcOrd="0" destOrd="0" presId="urn:microsoft.com/office/officeart/2008/layout/HalfCircleOrganizationChart"/>
    <dgm:cxn modelId="{D7E9E70E-D6A5-48B8-A247-E8EA4554B1D6}" type="presParOf" srcId="{713C2691-C15C-4DCC-904F-FE07889AADC1}" destId="{BE6CC788-E2DE-4B7D-85C2-5B163E1FCA42}" srcOrd="1" destOrd="0" presId="urn:microsoft.com/office/officeart/2008/layout/HalfCircleOrganizationChart"/>
    <dgm:cxn modelId="{31EB0EC4-20AE-4CB9-AF83-AEA0B9CC9C4F}" type="presParOf" srcId="{713C2691-C15C-4DCC-904F-FE07889AADC1}" destId="{81926A57-594C-45E3-93E5-11C8904EDA3B}" srcOrd="2" destOrd="0" presId="urn:microsoft.com/office/officeart/2008/layout/HalfCircleOrganizationChart"/>
    <dgm:cxn modelId="{19995CA5-B93B-4B12-806B-DF59F491AE09}" type="presParOf" srcId="{713C2691-C15C-4DCC-904F-FE07889AADC1}" destId="{8DE1A160-A9DC-4DD2-AA75-35306714FBB2}" srcOrd="3" destOrd="0" presId="urn:microsoft.com/office/officeart/2008/layout/HalfCircleOrganizationChart"/>
    <dgm:cxn modelId="{A408FC11-CAE2-46FA-A299-C5864199B832}" type="presParOf" srcId="{5B457887-D6D7-4B9F-B948-84294383EE2B}" destId="{A0184985-B32E-4A0A-B7D5-1D54155041F4}" srcOrd="1" destOrd="0" presId="urn:microsoft.com/office/officeart/2008/layout/HalfCircleOrganizationChart"/>
    <dgm:cxn modelId="{75A19C83-ADF8-4730-A65E-5BC63542B9A8}" type="presParOf" srcId="{5B457887-D6D7-4B9F-B948-84294383EE2B}" destId="{197E7ABC-747E-4089-82D9-FA3B15CEA68B}" srcOrd="2" destOrd="0" presId="urn:microsoft.com/office/officeart/2008/layout/HalfCircleOrganizationChart"/>
    <dgm:cxn modelId="{467CEC66-74E1-4A21-ABF4-EFC9507F1EA3}" type="presParOf" srcId="{9D2A8782-E9AB-4BD1-A2FF-638FC484AFF9}" destId="{C5E954D8-4679-4743-8E04-366E609ACC09}" srcOrd="2" destOrd="0" presId="urn:microsoft.com/office/officeart/2008/layout/HalfCircleOrganizationChart"/>
    <dgm:cxn modelId="{AEE75C65-5C09-4BB7-95B0-613178C9AEBF}" type="presParOf" srcId="{C5E954D8-4679-4743-8E04-366E609ACC09}" destId="{ED57FBE1-27DA-454F-A015-706AF7E85385}" srcOrd="0" destOrd="0" presId="urn:microsoft.com/office/officeart/2008/layout/HalfCircleOrganizationChart"/>
    <dgm:cxn modelId="{D97DE364-BD70-4928-A385-3749066C94B8}" type="presParOf" srcId="{C5E954D8-4679-4743-8E04-366E609ACC09}" destId="{29B3E489-779A-4FEA-893A-28F086F0D963}" srcOrd="1" destOrd="0" presId="urn:microsoft.com/office/officeart/2008/layout/HalfCircleOrganizationChart"/>
    <dgm:cxn modelId="{B3C60991-E5F0-4E55-9A57-626CCA7095AC}" type="presParOf" srcId="{29B3E489-779A-4FEA-893A-28F086F0D963}" destId="{4F186492-21E0-4906-8559-433D8BC32F1A}" srcOrd="0" destOrd="0" presId="urn:microsoft.com/office/officeart/2008/layout/HalfCircleOrganizationChart"/>
    <dgm:cxn modelId="{3D1F825B-0429-4685-BBF1-E5E305201BB0}" type="presParOf" srcId="{4F186492-21E0-4906-8559-433D8BC32F1A}" destId="{2259D9FA-6003-49A7-BBBE-DD34349C5E17}" srcOrd="0" destOrd="0" presId="urn:microsoft.com/office/officeart/2008/layout/HalfCircleOrganizationChart"/>
    <dgm:cxn modelId="{3F7827AC-6984-4C2B-B024-EEACF0335468}" type="presParOf" srcId="{4F186492-21E0-4906-8559-433D8BC32F1A}" destId="{EBB30BB0-F540-4FA5-A648-D6BF48B46B55}" srcOrd="1" destOrd="0" presId="urn:microsoft.com/office/officeart/2008/layout/HalfCircleOrganizationChart"/>
    <dgm:cxn modelId="{6C967052-EBAE-4B15-814C-D33D4317AF0A}" type="presParOf" srcId="{4F186492-21E0-4906-8559-433D8BC32F1A}" destId="{5403AF17-5846-4C93-9193-2B56E9509FCE}" srcOrd="2" destOrd="0" presId="urn:microsoft.com/office/officeart/2008/layout/HalfCircleOrganizationChart"/>
    <dgm:cxn modelId="{7BDE42ED-6968-4975-B687-43925645A016}" type="presParOf" srcId="{4F186492-21E0-4906-8559-433D8BC32F1A}" destId="{2C4A6166-D54B-4839-AC1E-61965939CFAD}" srcOrd="3" destOrd="0" presId="urn:microsoft.com/office/officeart/2008/layout/HalfCircleOrganizationChart"/>
    <dgm:cxn modelId="{A1E4B1D8-FBD4-4CB7-B2AA-A3D585C99648}" type="presParOf" srcId="{29B3E489-779A-4FEA-893A-28F086F0D963}" destId="{8BBAD129-DE51-48DF-BE87-E90DF262DD76}" srcOrd="1" destOrd="0" presId="urn:microsoft.com/office/officeart/2008/layout/HalfCircleOrganizationChart"/>
    <dgm:cxn modelId="{A1ED36CE-700C-4DA2-8C3A-F4CDEADECB8A}" type="presParOf" srcId="{29B3E489-779A-4FEA-893A-28F086F0D963}" destId="{2DC7D2E9-4223-4E92-97F0-8F937FD0C3B1}" srcOrd="2" destOrd="0" presId="urn:microsoft.com/office/officeart/2008/layout/HalfCircleOrganizationChart"/>
    <dgm:cxn modelId="{D5202641-1B68-4CE6-AF70-E43C70CD79CB}" type="presParOf" srcId="{1100656C-1A8A-4282-B210-C1F0118E3912}" destId="{3A7283E1-25E6-4248-9FC5-B63ED4ADE28A}" srcOrd="1" destOrd="0" presId="urn:microsoft.com/office/officeart/2008/layout/HalfCircleOrganizationChart"/>
    <dgm:cxn modelId="{D5A6C1BD-6F52-458C-BB44-4839409B0ED3}" type="presParOf" srcId="{3A7283E1-25E6-4248-9FC5-B63ED4ADE28A}" destId="{BBD7755D-07F7-4700-819C-A6FA7C3BE092}" srcOrd="0" destOrd="0" presId="urn:microsoft.com/office/officeart/2008/layout/HalfCircleOrganizationChart"/>
    <dgm:cxn modelId="{95F56861-1507-4B04-A668-2920ABD99C39}" type="presParOf" srcId="{BBD7755D-07F7-4700-819C-A6FA7C3BE092}" destId="{CA02B870-E49E-4A36-A02B-4A2303DA4431}" srcOrd="0" destOrd="0" presId="urn:microsoft.com/office/officeart/2008/layout/HalfCircleOrganizationChart"/>
    <dgm:cxn modelId="{69B7E62F-5C90-4132-88F2-D50AD0FCB19F}" type="presParOf" srcId="{BBD7755D-07F7-4700-819C-A6FA7C3BE092}" destId="{51D707E0-60E0-4146-AC78-984FC3F1B7D3}" srcOrd="1" destOrd="0" presId="urn:microsoft.com/office/officeart/2008/layout/HalfCircleOrganizationChart"/>
    <dgm:cxn modelId="{04E799D5-23E8-4E58-8866-DAE00EE48071}" type="presParOf" srcId="{BBD7755D-07F7-4700-819C-A6FA7C3BE092}" destId="{1B0560C2-8237-4394-BD40-40D0A151E2C3}" srcOrd="2" destOrd="0" presId="urn:microsoft.com/office/officeart/2008/layout/HalfCircleOrganizationChart"/>
    <dgm:cxn modelId="{3DA1C705-80A1-4096-B616-985365EDA63D}" type="presParOf" srcId="{BBD7755D-07F7-4700-819C-A6FA7C3BE092}" destId="{26A3EA77-5C7D-4396-A4A8-83111133B14C}" srcOrd="3" destOrd="0" presId="urn:microsoft.com/office/officeart/2008/layout/HalfCircleOrganizationChart"/>
    <dgm:cxn modelId="{DB7F7A27-32F6-4685-A3BB-58EED37E0E01}" type="presParOf" srcId="{3A7283E1-25E6-4248-9FC5-B63ED4ADE28A}" destId="{E5817AC6-6A97-4CA0-93E3-F0C3999B4626}" srcOrd="1" destOrd="0" presId="urn:microsoft.com/office/officeart/2008/layout/HalfCircleOrganizationChart"/>
    <dgm:cxn modelId="{FEE10429-7D82-477B-A548-694E6566C8BB}" type="presParOf" srcId="{3A7283E1-25E6-4248-9FC5-B63ED4ADE28A}" destId="{C751A455-5657-4D10-B1A1-877733024C86}" srcOrd="2" destOrd="0" presId="urn:microsoft.com/office/officeart/2008/layout/HalfCircleOrganizationChart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1F6519-AC4B-467B-B064-CC384CAD027E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FD989D52-EC13-4418-A70C-D6CE1A2CA1AB}">
      <dgm:prSet phldrT="[Text]"/>
      <dgm:spPr/>
      <dgm:t>
        <a:bodyPr/>
        <a:lstStyle/>
        <a:p>
          <a:r>
            <a:rPr lang="en-US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Jenna </a:t>
          </a:r>
          <a:endParaRPr lang="en-US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A323F46F-2833-45FA-B5C1-9ACF92F7A29A}" type="parTrans" cxnId="{38C9ECC3-2259-46D9-9930-9527F46E73C3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9127B449-82DA-437D-9AB4-98333A47FF8A}" type="sibTrans" cxnId="{38C9ECC3-2259-46D9-9930-9527F46E73C3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AA9ED74B-98C9-46D7-A60C-8532F634371B}" type="asst">
      <dgm:prSet phldrT="[Text]"/>
      <dgm:spPr/>
      <dgm:t>
        <a:bodyPr/>
        <a:lstStyle/>
        <a:p>
          <a:r>
            <a:rPr lang="en-US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Amy</a:t>
          </a:r>
          <a:endParaRPr lang="en-US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EAF00C9-6345-462C-BE2D-734492BC34A2}" type="parTrans" cxnId="{DC753A60-1D71-4CD5-8FBB-5D215FE786D2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733B672D-0C20-4D46-A8E1-305D14D5D1C4}" type="sibTrans" cxnId="{DC753A60-1D71-4CD5-8FBB-5D215FE786D2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8D80D45B-E294-416C-876D-FD09717C2CCC}">
      <dgm:prSet phldrT="[Text]"/>
      <dgm:spPr/>
      <dgm:t>
        <a:bodyPr/>
        <a:lstStyle/>
        <a:p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1F8C3496-4A0C-4A90-B2FA-DC7EB0371506}" type="parTrans" cxnId="{A19221CF-4BA8-4664-834E-0F1830631312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3FAE9F39-B2BE-48DC-9A5B-515F39EC72AA}" type="sibTrans" cxnId="{A19221CF-4BA8-4664-834E-0F1830631312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2B45E104-816D-4BAD-BE32-EE2C995FBD01}">
      <dgm:prSet phldrT="[Text]"/>
      <dgm:spPr/>
      <dgm:t>
        <a:bodyPr/>
        <a:lstStyle/>
        <a:p>
          <a:r>
            <a:rPr lang="en-US" b="0" cap="none" spc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John</a:t>
          </a:r>
          <a:endParaRPr lang="en-US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E00FBFD-9537-470E-B6CB-2C42E618D88B}" type="parTrans" cxnId="{E7C50C1B-6332-4BF0-95CD-C985BD43F03A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D9B116C0-82E8-4A59-9F44-8E2EC18EDDB0}" type="sibTrans" cxnId="{E7C50C1B-6332-4BF0-95CD-C985BD43F03A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DA3783A-99ED-426F-A5D1-9F874069581A}">
      <dgm:prSet phldrT="[Text]"/>
      <dgm:spPr/>
      <dgm:t>
        <a:bodyPr/>
        <a:lstStyle/>
        <a:p>
          <a:r>
            <a:rPr lang="en-US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Natasha </a:t>
          </a:r>
          <a:endParaRPr lang="en-US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1CE27C86-AC7E-4311-812A-2CEABD7813D1}" type="parTrans" cxnId="{D70A02A7-DFA4-412D-80FD-E8B1ECBFB518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82E7978E-49E2-4094-993C-F47C267BE0AE}" type="sibTrans" cxnId="{D70A02A7-DFA4-412D-80FD-E8B1ECBFB518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11B6723D-2AC5-4C61-B8E5-B914291D6964}" type="asst">
      <dgm:prSet phldrT="[Text]"/>
      <dgm:spPr/>
      <dgm:t>
        <a:bodyPr/>
        <a:lstStyle/>
        <a:p>
          <a:r>
            <a:rPr lang="en-US" b="0" cap="none" spc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Bill</a:t>
          </a:r>
          <a:endParaRPr lang="en-US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620BC62B-06BE-44BD-A2C9-CF1873D64EA6}" type="parTrans" cxnId="{385CCE24-F9FA-4DC0-8C8C-41798F2515D0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0181C4D2-06C5-440A-AA3F-8A4F4494D350}" type="sibTrans" cxnId="{385CCE24-F9FA-4DC0-8C8C-41798F2515D0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1100656C-1A8A-4282-B210-C1F0118E3912}" type="pres">
      <dgm:prSet presAssocID="{831F6519-AC4B-467B-B064-CC384CAD027E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2A8782-E9AB-4BD1-A2FF-638FC484AFF9}" type="pres">
      <dgm:prSet presAssocID="{FD989D52-EC13-4418-A70C-D6CE1A2CA1AB}" presName="hierRoot1" presStyleCnt="0">
        <dgm:presLayoutVars>
          <dgm:hierBranch val="init"/>
        </dgm:presLayoutVars>
      </dgm:prSet>
      <dgm:spPr/>
    </dgm:pt>
    <dgm:pt modelId="{FF73E8FA-3DB9-47D2-A0A8-8BC01CDD39B0}" type="pres">
      <dgm:prSet presAssocID="{FD989D52-EC13-4418-A70C-D6CE1A2CA1AB}" presName="rootComposite1" presStyleCnt="0"/>
      <dgm:spPr/>
    </dgm:pt>
    <dgm:pt modelId="{6DAB019D-B475-463B-89F6-713F82587015}" type="pres">
      <dgm:prSet presAssocID="{FD989D52-EC13-4418-A70C-D6CE1A2CA1AB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53B688-0291-4ABC-AAB1-91FE4278AAE7}" type="pres">
      <dgm:prSet presAssocID="{FD989D52-EC13-4418-A70C-D6CE1A2CA1AB}" presName="topArc1" presStyleLbl="parChTrans1D1" presStyleIdx="0" presStyleCnt="12"/>
      <dgm:spPr/>
    </dgm:pt>
    <dgm:pt modelId="{7D5F1D98-855E-46FC-8BF7-0646EDE9BEAE}" type="pres">
      <dgm:prSet presAssocID="{FD989D52-EC13-4418-A70C-D6CE1A2CA1AB}" presName="bottomArc1" presStyleLbl="parChTrans1D1" presStyleIdx="1" presStyleCnt="12"/>
      <dgm:spPr/>
      <dgm:t>
        <a:bodyPr/>
        <a:lstStyle/>
        <a:p>
          <a:endParaRPr lang="en-US"/>
        </a:p>
      </dgm:t>
    </dgm:pt>
    <dgm:pt modelId="{0CD76F9C-04A7-4050-A882-E4AFC8B996D9}" type="pres">
      <dgm:prSet presAssocID="{FD989D52-EC13-4418-A70C-D6CE1A2CA1AB}" presName="topConnNode1" presStyleLbl="node1" presStyleIdx="0" presStyleCnt="0"/>
      <dgm:spPr/>
      <dgm:t>
        <a:bodyPr/>
        <a:lstStyle/>
        <a:p>
          <a:endParaRPr lang="en-US"/>
        </a:p>
      </dgm:t>
    </dgm:pt>
    <dgm:pt modelId="{493E3452-78CA-4619-B727-136677024D79}" type="pres">
      <dgm:prSet presAssocID="{FD989D52-EC13-4418-A70C-D6CE1A2CA1AB}" presName="hierChild2" presStyleCnt="0"/>
      <dgm:spPr/>
    </dgm:pt>
    <dgm:pt modelId="{65A2385A-D771-4E34-887B-C7BB36EF5061}" type="pres">
      <dgm:prSet presAssocID="{1F8C3496-4A0C-4A90-B2FA-DC7EB0371506}" presName="Name28" presStyleLbl="parChTrans1D2" presStyleIdx="0" presStyleCnt="4"/>
      <dgm:spPr/>
      <dgm:t>
        <a:bodyPr/>
        <a:lstStyle/>
        <a:p>
          <a:endParaRPr lang="en-US"/>
        </a:p>
      </dgm:t>
    </dgm:pt>
    <dgm:pt modelId="{311EA4EA-277A-4138-868E-574FDEAC1B8E}" type="pres">
      <dgm:prSet presAssocID="{8D80D45B-E294-416C-876D-FD09717C2CCC}" presName="hierRoot2" presStyleCnt="0">
        <dgm:presLayoutVars>
          <dgm:hierBranch val="init"/>
        </dgm:presLayoutVars>
      </dgm:prSet>
      <dgm:spPr/>
    </dgm:pt>
    <dgm:pt modelId="{3AA154D9-07E5-4FE3-A46E-90D91ECB3056}" type="pres">
      <dgm:prSet presAssocID="{8D80D45B-E294-416C-876D-FD09717C2CCC}" presName="rootComposite2" presStyleCnt="0"/>
      <dgm:spPr/>
    </dgm:pt>
    <dgm:pt modelId="{8ACBF2AD-85E1-4FA2-BC73-B03835484643}" type="pres">
      <dgm:prSet presAssocID="{8D80D45B-E294-416C-876D-FD09717C2CCC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6C6021-6A15-4EA6-9D3C-513ACFDFC466}" type="pres">
      <dgm:prSet presAssocID="{8D80D45B-E294-416C-876D-FD09717C2CCC}" presName="topArc2" presStyleLbl="parChTrans1D1" presStyleIdx="2" presStyleCnt="12"/>
      <dgm:spPr/>
    </dgm:pt>
    <dgm:pt modelId="{87BD58EF-5A2F-4011-8274-B831E11FE207}" type="pres">
      <dgm:prSet presAssocID="{8D80D45B-E294-416C-876D-FD09717C2CCC}" presName="bottomArc2" presStyleLbl="parChTrans1D1" presStyleIdx="3" presStyleCnt="12"/>
      <dgm:spPr/>
    </dgm:pt>
    <dgm:pt modelId="{DEEC4901-EB0D-4CA2-A010-BCC30EA3053B}" type="pres">
      <dgm:prSet presAssocID="{8D80D45B-E294-416C-876D-FD09717C2CCC}" presName="topConnNode2" presStyleLbl="node2" presStyleIdx="0" presStyleCnt="0"/>
      <dgm:spPr/>
      <dgm:t>
        <a:bodyPr/>
        <a:lstStyle/>
        <a:p>
          <a:endParaRPr lang="en-US"/>
        </a:p>
      </dgm:t>
    </dgm:pt>
    <dgm:pt modelId="{44288AAC-DFB0-4C50-882F-2AF190BD7B0C}" type="pres">
      <dgm:prSet presAssocID="{8D80D45B-E294-416C-876D-FD09717C2CCC}" presName="hierChild4" presStyleCnt="0"/>
      <dgm:spPr/>
    </dgm:pt>
    <dgm:pt modelId="{BE303646-4DA1-41E1-9E9C-0E5A950CD48C}" type="pres">
      <dgm:prSet presAssocID="{8D80D45B-E294-416C-876D-FD09717C2CCC}" presName="hierChild5" presStyleCnt="0"/>
      <dgm:spPr/>
    </dgm:pt>
    <dgm:pt modelId="{CEB5FD5B-1FB9-4D54-B2FB-2C5FBB27AF9E}" type="pres">
      <dgm:prSet presAssocID="{EE00FBFD-9537-470E-B6CB-2C42E618D88B}" presName="Name28" presStyleLbl="parChTrans1D2" presStyleIdx="1" presStyleCnt="4"/>
      <dgm:spPr/>
      <dgm:t>
        <a:bodyPr/>
        <a:lstStyle/>
        <a:p>
          <a:endParaRPr lang="en-US"/>
        </a:p>
      </dgm:t>
    </dgm:pt>
    <dgm:pt modelId="{8CE0AEE3-FEC0-48A6-A60F-88C52D491A90}" type="pres">
      <dgm:prSet presAssocID="{2B45E104-816D-4BAD-BE32-EE2C995FBD01}" presName="hierRoot2" presStyleCnt="0">
        <dgm:presLayoutVars>
          <dgm:hierBranch val="init"/>
        </dgm:presLayoutVars>
      </dgm:prSet>
      <dgm:spPr/>
    </dgm:pt>
    <dgm:pt modelId="{DAD8864A-B796-4329-BCA6-D620ADAF58A4}" type="pres">
      <dgm:prSet presAssocID="{2B45E104-816D-4BAD-BE32-EE2C995FBD01}" presName="rootComposite2" presStyleCnt="0"/>
      <dgm:spPr/>
    </dgm:pt>
    <dgm:pt modelId="{76319E6E-E905-4248-A761-E98350A95F09}" type="pres">
      <dgm:prSet presAssocID="{2B45E104-816D-4BAD-BE32-EE2C995FBD01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A85C42-DAB9-4AAD-BBE9-1D23E50E8C7A}" type="pres">
      <dgm:prSet presAssocID="{2B45E104-816D-4BAD-BE32-EE2C995FBD01}" presName="topArc2" presStyleLbl="parChTrans1D1" presStyleIdx="4" presStyleCnt="12"/>
      <dgm:spPr/>
    </dgm:pt>
    <dgm:pt modelId="{01F0F813-3D90-4828-A5D2-BC097DEB77EC}" type="pres">
      <dgm:prSet presAssocID="{2B45E104-816D-4BAD-BE32-EE2C995FBD01}" presName="bottomArc2" presStyleLbl="parChTrans1D1" presStyleIdx="5" presStyleCnt="12"/>
      <dgm:spPr/>
    </dgm:pt>
    <dgm:pt modelId="{A200DB0C-8A37-4C46-8943-5F059F461220}" type="pres">
      <dgm:prSet presAssocID="{2B45E104-816D-4BAD-BE32-EE2C995FBD01}" presName="topConnNode2" presStyleLbl="node2" presStyleIdx="0" presStyleCnt="0"/>
      <dgm:spPr/>
      <dgm:t>
        <a:bodyPr/>
        <a:lstStyle/>
        <a:p>
          <a:endParaRPr lang="en-US"/>
        </a:p>
      </dgm:t>
    </dgm:pt>
    <dgm:pt modelId="{422E2B5A-C779-4382-9351-1BB525617CDE}" type="pres">
      <dgm:prSet presAssocID="{2B45E104-816D-4BAD-BE32-EE2C995FBD01}" presName="hierChild4" presStyleCnt="0"/>
      <dgm:spPr/>
    </dgm:pt>
    <dgm:pt modelId="{75D6D34E-3926-47A7-A6FF-F02545944881}" type="pres">
      <dgm:prSet presAssocID="{2B45E104-816D-4BAD-BE32-EE2C995FBD01}" presName="hierChild5" presStyleCnt="0"/>
      <dgm:spPr/>
    </dgm:pt>
    <dgm:pt modelId="{1F9BCA3F-5B9F-4477-A149-B3280B3896A2}" type="pres">
      <dgm:prSet presAssocID="{1CE27C86-AC7E-4311-812A-2CEABD7813D1}" presName="Name28" presStyleLbl="parChTrans1D2" presStyleIdx="2" presStyleCnt="4"/>
      <dgm:spPr/>
      <dgm:t>
        <a:bodyPr/>
        <a:lstStyle/>
        <a:p>
          <a:endParaRPr lang="en-US"/>
        </a:p>
      </dgm:t>
    </dgm:pt>
    <dgm:pt modelId="{5B457887-D6D7-4B9F-B948-84294383EE2B}" type="pres">
      <dgm:prSet presAssocID="{EDA3783A-99ED-426F-A5D1-9F874069581A}" presName="hierRoot2" presStyleCnt="0">
        <dgm:presLayoutVars>
          <dgm:hierBranch val="init"/>
        </dgm:presLayoutVars>
      </dgm:prSet>
      <dgm:spPr/>
    </dgm:pt>
    <dgm:pt modelId="{713C2691-C15C-4DCC-904F-FE07889AADC1}" type="pres">
      <dgm:prSet presAssocID="{EDA3783A-99ED-426F-A5D1-9F874069581A}" presName="rootComposite2" presStyleCnt="0"/>
      <dgm:spPr/>
    </dgm:pt>
    <dgm:pt modelId="{4AF3ECB9-265C-41FB-BC38-23A8341F4532}" type="pres">
      <dgm:prSet presAssocID="{EDA3783A-99ED-426F-A5D1-9F874069581A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E6CC788-E2DE-4B7D-85C2-5B163E1FCA42}" type="pres">
      <dgm:prSet presAssocID="{EDA3783A-99ED-426F-A5D1-9F874069581A}" presName="topArc2" presStyleLbl="parChTrans1D1" presStyleIdx="6" presStyleCnt="12"/>
      <dgm:spPr/>
    </dgm:pt>
    <dgm:pt modelId="{81926A57-594C-45E3-93E5-11C8904EDA3B}" type="pres">
      <dgm:prSet presAssocID="{EDA3783A-99ED-426F-A5D1-9F874069581A}" presName="bottomArc2" presStyleLbl="parChTrans1D1" presStyleIdx="7" presStyleCnt="12"/>
      <dgm:spPr/>
    </dgm:pt>
    <dgm:pt modelId="{8DE1A160-A9DC-4DD2-AA75-35306714FBB2}" type="pres">
      <dgm:prSet presAssocID="{EDA3783A-99ED-426F-A5D1-9F874069581A}" presName="topConnNode2" presStyleLbl="node2" presStyleIdx="0" presStyleCnt="0"/>
      <dgm:spPr/>
      <dgm:t>
        <a:bodyPr/>
        <a:lstStyle/>
        <a:p>
          <a:endParaRPr lang="en-US"/>
        </a:p>
      </dgm:t>
    </dgm:pt>
    <dgm:pt modelId="{A0184985-B32E-4A0A-B7D5-1D54155041F4}" type="pres">
      <dgm:prSet presAssocID="{EDA3783A-99ED-426F-A5D1-9F874069581A}" presName="hierChild4" presStyleCnt="0"/>
      <dgm:spPr/>
    </dgm:pt>
    <dgm:pt modelId="{197E7ABC-747E-4089-82D9-FA3B15CEA68B}" type="pres">
      <dgm:prSet presAssocID="{EDA3783A-99ED-426F-A5D1-9F874069581A}" presName="hierChild5" presStyleCnt="0"/>
      <dgm:spPr/>
    </dgm:pt>
    <dgm:pt modelId="{C5E954D8-4679-4743-8E04-366E609ACC09}" type="pres">
      <dgm:prSet presAssocID="{FD989D52-EC13-4418-A70C-D6CE1A2CA1AB}" presName="hierChild3" presStyleCnt="0"/>
      <dgm:spPr/>
    </dgm:pt>
    <dgm:pt modelId="{ED57FBE1-27DA-454F-A015-706AF7E85385}" type="pres">
      <dgm:prSet presAssocID="{EEAF00C9-6345-462C-BE2D-734492BC34A2}" presName="Name101" presStyleLbl="parChTrans1D2" presStyleIdx="3" presStyleCnt="4"/>
      <dgm:spPr/>
      <dgm:t>
        <a:bodyPr/>
        <a:lstStyle/>
        <a:p>
          <a:endParaRPr lang="en-US"/>
        </a:p>
      </dgm:t>
    </dgm:pt>
    <dgm:pt modelId="{29B3E489-779A-4FEA-893A-28F086F0D963}" type="pres">
      <dgm:prSet presAssocID="{AA9ED74B-98C9-46D7-A60C-8532F634371B}" presName="hierRoot3" presStyleCnt="0">
        <dgm:presLayoutVars>
          <dgm:hierBranch val="init"/>
        </dgm:presLayoutVars>
      </dgm:prSet>
      <dgm:spPr/>
    </dgm:pt>
    <dgm:pt modelId="{4F186492-21E0-4906-8559-433D8BC32F1A}" type="pres">
      <dgm:prSet presAssocID="{AA9ED74B-98C9-46D7-A60C-8532F634371B}" presName="rootComposite3" presStyleCnt="0"/>
      <dgm:spPr/>
    </dgm:pt>
    <dgm:pt modelId="{2259D9FA-6003-49A7-BBBE-DD34349C5E17}" type="pres">
      <dgm:prSet presAssocID="{AA9ED74B-98C9-46D7-A60C-8532F634371B}" presName="rootText3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B30BB0-F540-4FA5-A648-D6BF48B46B55}" type="pres">
      <dgm:prSet presAssocID="{AA9ED74B-98C9-46D7-A60C-8532F634371B}" presName="topArc3" presStyleLbl="parChTrans1D1" presStyleIdx="8" presStyleCnt="12"/>
      <dgm:spPr/>
    </dgm:pt>
    <dgm:pt modelId="{5403AF17-5846-4C93-9193-2B56E9509FCE}" type="pres">
      <dgm:prSet presAssocID="{AA9ED74B-98C9-46D7-A60C-8532F634371B}" presName="bottomArc3" presStyleLbl="parChTrans1D1" presStyleIdx="9" presStyleCnt="12"/>
      <dgm:spPr/>
    </dgm:pt>
    <dgm:pt modelId="{2C4A6166-D54B-4839-AC1E-61965939CFAD}" type="pres">
      <dgm:prSet presAssocID="{AA9ED74B-98C9-46D7-A60C-8532F634371B}" presName="topConnNode3" presStyleLbl="asst1" presStyleIdx="0" presStyleCnt="0"/>
      <dgm:spPr/>
      <dgm:t>
        <a:bodyPr/>
        <a:lstStyle/>
        <a:p>
          <a:endParaRPr lang="en-US"/>
        </a:p>
      </dgm:t>
    </dgm:pt>
    <dgm:pt modelId="{8BBAD129-DE51-48DF-BE87-E90DF262DD76}" type="pres">
      <dgm:prSet presAssocID="{AA9ED74B-98C9-46D7-A60C-8532F634371B}" presName="hierChild6" presStyleCnt="0"/>
      <dgm:spPr/>
    </dgm:pt>
    <dgm:pt modelId="{2DC7D2E9-4223-4E92-97F0-8F937FD0C3B1}" type="pres">
      <dgm:prSet presAssocID="{AA9ED74B-98C9-46D7-A60C-8532F634371B}" presName="hierChild7" presStyleCnt="0"/>
      <dgm:spPr/>
    </dgm:pt>
    <dgm:pt modelId="{3A7283E1-25E6-4248-9FC5-B63ED4ADE28A}" type="pres">
      <dgm:prSet presAssocID="{11B6723D-2AC5-4C61-B8E5-B914291D6964}" presName="hierRoot1" presStyleCnt="0">
        <dgm:presLayoutVars>
          <dgm:hierBranch val="init"/>
        </dgm:presLayoutVars>
      </dgm:prSet>
      <dgm:spPr/>
    </dgm:pt>
    <dgm:pt modelId="{BBD7755D-07F7-4700-819C-A6FA7C3BE092}" type="pres">
      <dgm:prSet presAssocID="{11B6723D-2AC5-4C61-B8E5-B914291D6964}" presName="rootComposite1" presStyleCnt="0"/>
      <dgm:spPr/>
    </dgm:pt>
    <dgm:pt modelId="{CA02B870-E49E-4A36-A02B-4A2303DA4431}" type="pres">
      <dgm:prSet presAssocID="{11B6723D-2AC5-4C61-B8E5-B914291D6964}" presName="rootText1" presStyleLbl="alignAcc1" presStyleIdx="0" presStyleCnt="0" custLinFactX="-100000" custLinFactY="200000" custLinFactNeighborX="-141434" custLinFactNeighborY="246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D707E0-60E0-4146-AC78-984FC3F1B7D3}" type="pres">
      <dgm:prSet presAssocID="{11B6723D-2AC5-4C61-B8E5-B914291D6964}" presName="topArc1" presStyleLbl="parChTrans1D1" presStyleIdx="10" presStyleCnt="12"/>
      <dgm:spPr/>
    </dgm:pt>
    <dgm:pt modelId="{1B0560C2-8237-4394-BD40-40D0A151E2C3}" type="pres">
      <dgm:prSet presAssocID="{11B6723D-2AC5-4C61-B8E5-B914291D6964}" presName="bottomArc1" presStyleLbl="parChTrans1D1" presStyleIdx="11" presStyleCnt="12"/>
      <dgm:spPr/>
    </dgm:pt>
    <dgm:pt modelId="{26A3EA77-5C7D-4396-A4A8-83111133B14C}" type="pres">
      <dgm:prSet presAssocID="{11B6723D-2AC5-4C61-B8E5-B914291D6964}" presName="topConnNode1" presStyleLbl="asst0" presStyleIdx="0" presStyleCnt="0"/>
      <dgm:spPr/>
      <dgm:t>
        <a:bodyPr/>
        <a:lstStyle/>
        <a:p>
          <a:endParaRPr lang="en-US"/>
        </a:p>
      </dgm:t>
    </dgm:pt>
    <dgm:pt modelId="{E5817AC6-6A97-4CA0-93E3-F0C3999B4626}" type="pres">
      <dgm:prSet presAssocID="{11B6723D-2AC5-4C61-B8E5-B914291D6964}" presName="hierChild2" presStyleCnt="0"/>
      <dgm:spPr/>
    </dgm:pt>
    <dgm:pt modelId="{C751A455-5657-4D10-B1A1-877733024C86}" type="pres">
      <dgm:prSet presAssocID="{11B6723D-2AC5-4C61-B8E5-B914291D6964}" presName="hierChild3" presStyleCnt="0"/>
      <dgm:spPr/>
    </dgm:pt>
  </dgm:ptLst>
  <dgm:cxnLst>
    <dgm:cxn modelId="{C835118E-D8C2-43FF-B323-7187A1F437E3}" type="presOf" srcId="{EE00FBFD-9537-470E-B6CB-2C42E618D88B}" destId="{CEB5FD5B-1FB9-4D54-B2FB-2C5FBB27AF9E}" srcOrd="0" destOrd="0" presId="urn:microsoft.com/office/officeart/2008/layout/HalfCircleOrganizationChart"/>
    <dgm:cxn modelId="{A19221CF-4BA8-4664-834E-0F1830631312}" srcId="{FD989D52-EC13-4418-A70C-D6CE1A2CA1AB}" destId="{8D80D45B-E294-416C-876D-FD09717C2CCC}" srcOrd="1" destOrd="0" parTransId="{1F8C3496-4A0C-4A90-B2FA-DC7EB0371506}" sibTransId="{3FAE9F39-B2BE-48DC-9A5B-515F39EC72AA}"/>
    <dgm:cxn modelId="{39ED3DA8-18A7-489E-BB53-F06A4AF02754}" type="presOf" srcId="{EDA3783A-99ED-426F-A5D1-9F874069581A}" destId="{8DE1A160-A9DC-4DD2-AA75-35306714FBB2}" srcOrd="1" destOrd="0" presId="urn:microsoft.com/office/officeart/2008/layout/HalfCircleOrganizationChart"/>
    <dgm:cxn modelId="{38C9ECC3-2259-46D9-9930-9527F46E73C3}" srcId="{831F6519-AC4B-467B-B064-CC384CAD027E}" destId="{FD989D52-EC13-4418-A70C-D6CE1A2CA1AB}" srcOrd="0" destOrd="0" parTransId="{A323F46F-2833-45FA-B5C1-9ACF92F7A29A}" sibTransId="{9127B449-82DA-437D-9AB4-98333A47FF8A}"/>
    <dgm:cxn modelId="{F6932286-971D-4E3C-A654-DCCC5E7F92C1}" type="presOf" srcId="{11B6723D-2AC5-4C61-B8E5-B914291D6964}" destId="{CA02B870-E49E-4A36-A02B-4A2303DA4431}" srcOrd="0" destOrd="0" presId="urn:microsoft.com/office/officeart/2008/layout/HalfCircleOrganizationChart"/>
    <dgm:cxn modelId="{9945DE4C-122F-4338-9999-024AB936B07F}" type="presOf" srcId="{2B45E104-816D-4BAD-BE32-EE2C995FBD01}" destId="{A200DB0C-8A37-4C46-8943-5F059F461220}" srcOrd="1" destOrd="0" presId="urn:microsoft.com/office/officeart/2008/layout/HalfCircleOrganizationChart"/>
    <dgm:cxn modelId="{8ED96BA3-8F51-4366-88BA-7E130A0802CD}" type="presOf" srcId="{8D80D45B-E294-416C-876D-FD09717C2CCC}" destId="{DEEC4901-EB0D-4CA2-A010-BCC30EA3053B}" srcOrd="1" destOrd="0" presId="urn:microsoft.com/office/officeart/2008/layout/HalfCircleOrganizationChart"/>
    <dgm:cxn modelId="{7774F2E2-5478-46B6-B0F3-725DCEC680EB}" type="presOf" srcId="{831F6519-AC4B-467B-B064-CC384CAD027E}" destId="{1100656C-1A8A-4282-B210-C1F0118E3912}" srcOrd="0" destOrd="0" presId="urn:microsoft.com/office/officeart/2008/layout/HalfCircleOrganizationChart"/>
    <dgm:cxn modelId="{E9771FBC-8AAC-473A-B7B6-BA36E2EB40FA}" type="presOf" srcId="{AA9ED74B-98C9-46D7-A60C-8532F634371B}" destId="{2259D9FA-6003-49A7-BBBE-DD34349C5E17}" srcOrd="0" destOrd="0" presId="urn:microsoft.com/office/officeart/2008/layout/HalfCircleOrganizationChart"/>
    <dgm:cxn modelId="{D70A02A7-DFA4-412D-80FD-E8B1ECBFB518}" srcId="{FD989D52-EC13-4418-A70C-D6CE1A2CA1AB}" destId="{EDA3783A-99ED-426F-A5D1-9F874069581A}" srcOrd="3" destOrd="0" parTransId="{1CE27C86-AC7E-4311-812A-2CEABD7813D1}" sibTransId="{82E7978E-49E2-4094-993C-F47C267BE0AE}"/>
    <dgm:cxn modelId="{4F3507B4-2E9D-4D8D-9F94-9BAE75EDCE64}" type="presOf" srcId="{11B6723D-2AC5-4C61-B8E5-B914291D6964}" destId="{26A3EA77-5C7D-4396-A4A8-83111133B14C}" srcOrd="1" destOrd="0" presId="urn:microsoft.com/office/officeart/2008/layout/HalfCircleOrganizationChart"/>
    <dgm:cxn modelId="{E7C50C1B-6332-4BF0-95CD-C985BD43F03A}" srcId="{FD989D52-EC13-4418-A70C-D6CE1A2CA1AB}" destId="{2B45E104-816D-4BAD-BE32-EE2C995FBD01}" srcOrd="2" destOrd="0" parTransId="{EE00FBFD-9537-470E-B6CB-2C42E618D88B}" sibTransId="{D9B116C0-82E8-4A59-9F44-8E2EC18EDDB0}"/>
    <dgm:cxn modelId="{E7FA9CD3-BB9A-44F1-B876-14D212C64CDC}" type="presOf" srcId="{8D80D45B-E294-416C-876D-FD09717C2CCC}" destId="{8ACBF2AD-85E1-4FA2-BC73-B03835484643}" srcOrd="0" destOrd="0" presId="urn:microsoft.com/office/officeart/2008/layout/HalfCircleOrganizationChart"/>
    <dgm:cxn modelId="{BBE5C5EC-93E7-446C-9562-C9ED698B9537}" type="presOf" srcId="{EEAF00C9-6345-462C-BE2D-734492BC34A2}" destId="{ED57FBE1-27DA-454F-A015-706AF7E85385}" srcOrd="0" destOrd="0" presId="urn:microsoft.com/office/officeart/2008/layout/HalfCircleOrganizationChart"/>
    <dgm:cxn modelId="{847423F9-C54F-4344-B70A-0DA9A739CEA3}" type="presOf" srcId="{2B45E104-816D-4BAD-BE32-EE2C995FBD01}" destId="{76319E6E-E905-4248-A761-E98350A95F09}" srcOrd="0" destOrd="0" presId="urn:microsoft.com/office/officeart/2008/layout/HalfCircleOrganizationChart"/>
    <dgm:cxn modelId="{77BD2744-9787-4FD6-B12B-C225B1827E23}" type="presOf" srcId="{FD989D52-EC13-4418-A70C-D6CE1A2CA1AB}" destId="{0CD76F9C-04A7-4050-A882-E4AFC8B996D9}" srcOrd="1" destOrd="0" presId="urn:microsoft.com/office/officeart/2008/layout/HalfCircleOrganizationChart"/>
    <dgm:cxn modelId="{FCA16BCB-CBF6-4714-AF08-B8D5CD449AC1}" type="presOf" srcId="{1CE27C86-AC7E-4311-812A-2CEABD7813D1}" destId="{1F9BCA3F-5B9F-4477-A149-B3280B3896A2}" srcOrd="0" destOrd="0" presId="urn:microsoft.com/office/officeart/2008/layout/HalfCircleOrganizationChart"/>
    <dgm:cxn modelId="{5FBD6F8B-CEE6-447B-8854-D6B0CB2441A9}" type="presOf" srcId="{EDA3783A-99ED-426F-A5D1-9F874069581A}" destId="{4AF3ECB9-265C-41FB-BC38-23A8341F4532}" srcOrd="0" destOrd="0" presId="urn:microsoft.com/office/officeart/2008/layout/HalfCircleOrganizationChart"/>
    <dgm:cxn modelId="{F96AC110-20D9-407F-9556-9C866480D74B}" type="presOf" srcId="{1F8C3496-4A0C-4A90-B2FA-DC7EB0371506}" destId="{65A2385A-D771-4E34-887B-C7BB36EF5061}" srcOrd="0" destOrd="0" presId="urn:microsoft.com/office/officeart/2008/layout/HalfCircleOrganizationChart"/>
    <dgm:cxn modelId="{8D5A772D-FFC0-4D66-8C89-D3A7E0FB8AEC}" type="presOf" srcId="{FD989D52-EC13-4418-A70C-D6CE1A2CA1AB}" destId="{6DAB019D-B475-463B-89F6-713F82587015}" srcOrd="0" destOrd="0" presId="urn:microsoft.com/office/officeart/2008/layout/HalfCircleOrganizationChart"/>
    <dgm:cxn modelId="{385CCE24-F9FA-4DC0-8C8C-41798F2515D0}" srcId="{831F6519-AC4B-467B-B064-CC384CAD027E}" destId="{11B6723D-2AC5-4C61-B8E5-B914291D6964}" srcOrd="1" destOrd="0" parTransId="{620BC62B-06BE-44BD-A2C9-CF1873D64EA6}" sibTransId="{0181C4D2-06C5-440A-AA3F-8A4F4494D350}"/>
    <dgm:cxn modelId="{BB53CBDB-B6F9-46A8-9301-5463A1DA5E97}" type="presOf" srcId="{AA9ED74B-98C9-46D7-A60C-8532F634371B}" destId="{2C4A6166-D54B-4839-AC1E-61965939CFAD}" srcOrd="1" destOrd="0" presId="urn:microsoft.com/office/officeart/2008/layout/HalfCircleOrganizationChart"/>
    <dgm:cxn modelId="{DC753A60-1D71-4CD5-8FBB-5D215FE786D2}" srcId="{FD989D52-EC13-4418-A70C-D6CE1A2CA1AB}" destId="{AA9ED74B-98C9-46D7-A60C-8532F634371B}" srcOrd="0" destOrd="0" parTransId="{EEAF00C9-6345-462C-BE2D-734492BC34A2}" sibTransId="{733B672D-0C20-4D46-A8E1-305D14D5D1C4}"/>
    <dgm:cxn modelId="{BF055D4E-3F3B-41A3-8923-B55147940834}" type="presParOf" srcId="{1100656C-1A8A-4282-B210-C1F0118E3912}" destId="{9D2A8782-E9AB-4BD1-A2FF-638FC484AFF9}" srcOrd="0" destOrd="0" presId="urn:microsoft.com/office/officeart/2008/layout/HalfCircleOrganizationChart"/>
    <dgm:cxn modelId="{C7596553-F41A-44C6-9C3F-D1D984A8BFFE}" type="presParOf" srcId="{9D2A8782-E9AB-4BD1-A2FF-638FC484AFF9}" destId="{FF73E8FA-3DB9-47D2-A0A8-8BC01CDD39B0}" srcOrd="0" destOrd="0" presId="urn:microsoft.com/office/officeart/2008/layout/HalfCircleOrganizationChart"/>
    <dgm:cxn modelId="{3E65564F-7917-434F-8530-5EECFC7A2398}" type="presParOf" srcId="{FF73E8FA-3DB9-47D2-A0A8-8BC01CDD39B0}" destId="{6DAB019D-B475-463B-89F6-713F82587015}" srcOrd="0" destOrd="0" presId="urn:microsoft.com/office/officeart/2008/layout/HalfCircleOrganizationChart"/>
    <dgm:cxn modelId="{FDF92DC8-5AF2-46DA-8640-9F88E6545DDE}" type="presParOf" srcId="{FF73E8FA-3DB9-47D2-A0A8-8BC01CDD39B0}" destId="{2C53B688-0291-4ABC-AAB1-91FE4278AAE7}" srcOrd="1" destOrd="0" presId="urn:microsoft.com/office/officeart/2008/layout/HalfCircleOrganizationChart"/>
    <dgm:cxn modelId="{B319E1EC-72C4-4060-9855-50A727779C67}" type="presParOf" srcId="{FF73E8FA-3DB9-47D2-A0A8-8BC01CDD39B0}" destId="{7D5F1D98-855E-46FC-8BF7-0646EDE9BEAE}" srcOrd="2" destOrd="0" presId="urn:microsoft.com/office/officeart/2008/layout/HalfCircleOrganizationChart"/>
    <dgm:cxn modelId="{58EB5015-98FF-437C-BE2A-0D53C301217B}" type="presParOf" srcId="{FF73E8FA-3DB9-47D2-A0A8-8BC01CDD39B0}" destId="{0CD76F9C-04A7-4050-A882-E4AFC8B996D9}" srcOrd="3" destOrd="0" presId="urn:microsoft.com/office/officeart/2008/layout/HalfCircleOrganizationChart"/>
    <dgm:cxn modelId="{F40DE318-288E-4E7B-8233-2D51883A5ED0}" type="presParOf" srcId="{9D2A8782-E9AB-4BD1-A2FF-638FC484AFF9}" destId="{493E3452-78CA-4619-B727-136677024D79}" srcOrd="1" destOrd="0" presId="urn:microsoft.com/office/officeart/2008/layout/HalfCircleOrganizationChart"/>
    <dgm:cxn modelId="{F7FDA89C-8CA1-47DD-99ED-A18D25A9403D}" type="presParOf" srcId="{493E3452-78CA-4619-B727-136677024D79}" destId="{65A2385A-D771-4E34-887B-C7BB36EF5061}" srcOrd="0" destOrd="0" presId="urn:microsoft.com/office/officeart/2008/layout/HalfCircleOrganizationChart"/>
    <dgm:cxn modelId="{F87B69FB-12AD-49FB-A49E-F1B063DCF7B2}" type="presParOf" srcId="{493E3452-78CA-4619-B727-136677024D79}" destId="{311EA4EA-277A-4138-868E-574FDEAC1B8E}" srcOrd="1" destOrd="0" presId="urn:microsoft.com/office/officeart/2008/layout/HalfCircleOrganizationChart"/>
    <dgm:cxn modelId="{907177BA-1465-4A54-ABBD-54B75B9AA8E5}" type="presParOf" srcId="{311EA4EA-277A-4138-868E-574FDEAC1B8E}" destId="{3AA154D9-07E5-4FE3-A46E-90D91ECB3056}" srcOrd="0" destOrd="0" presId="urn:microsoft.com/office/officeart/2008/layout/HalfCircleOrganizationChart"/>
    <dgm:cxn modelId="{E1C75D0E-B079-46CA-B29D-720BE9947281}" type="presParOf" srcId="{3AA154D9-07E5-4FE3-A46E-90D91ECB3056}" destId="{8ACBF2AD-85E1-4FA2-BC73-B03835484643}" srcOrd="0" destOrd="0" presId="urn:microsoft.com/office/officeart/2008/layout/HalfCircleOrganizationChart"/>
    <dgm:cxn modelId="{D3B83F85-DCEB-4A66-8B64-F0B43C732B8E}" type="presParOf" srcId="{3AA154D9-07E5-4FE3-A46E-90D91ECB3056}" destId="{666C6021-6A15-4EA6-9D3C-513ACFDFC466}" srcOrd="1" destOrd="0" presId="urn:microsoft.com/office/officeart/2008/layout/HalfCircleOrganizationChart"/>
    <dgm:cxn modelId="{F1D1E9E1-35A9-4A15-BB92-94494E654E2B}" type="presParOf" srcId="{3AA154D9-07E5-4FE3-A46E-90D91ECB3056}" destId="{87BD58EF-5A2F-4011-8274-B831E11FE207}" srcOrd="2" destOrd="0" presId="urn:microsoft.com/office/officeart/2008/layout/HalfCircleOrganizationChart"/>
    <dgm:cxn modelId="{DB47E3A6-F0E5-486D-83D9-2B310C30348C}" type="presParOf" srcId="{3AA154D9-07E5-4FE3-A46E-90D91ECB3056}" destId="{DEEC4901-EB0D-4CA2-A010-BCC30EA3053B}" srcOrd="3" destOrd="0" presId="urn:microsoft.com/office/officeart/2008/layout/HalfCircleOrganizationChart"/>
    <dgm:cxn modelId="{8F40B56D-4ACF-45E5-A161-8427FDF6B1C4}" type="presParOf" srcId="{311EA4EA-277A-4138-868E-574FDEAC1B8E}" destId="{44288AAC-DFB0-4C50-882F-2AF190BD7B0C}" srcOrd="1" destOrd="0" presId="urn:microsoft.com/office/officeart/2008/layout/HalfCircleOrganizationChart"/>
    <dgm:cxn modelId="{6157EFA1-B76C-41A8-9E1D-C1E15D98B3C9}" type="presParOf" srcId="{311EA4EA-277A-4138-868E-574FDEAC1B8E}" destId="{BE303646-4DA1-41E1-9E9C-0E5A950CD48C}" srcOrd="2" destOrd="0" presId="urn:microsoft.com/office/officeart/2008/layout/HalfCircleOrganizationChart"/>
    <dgm:cxn modelId="{AE21CDA2-30D1-4B0F-804E-5B050F493756}" type="presParOf" srcId="{493E3452-78CA-4619-B727-136677024D79}" destId="{CEB5FD5B-1FB9-4D54-B2FB-2C5FBB27AF9E}" srcOrd="2" destOrd="0" presId="urn:microsoft.com/office/officeart/2008/layout/HalfCircleOrganizationChart"/>
    <dgm:cxn modelId="{206525AA-D1DA-4859-9BE8-70FA43D078F8}" type="presParOf" srcId="{493E3452-78CA-4619-B727-136677024D79}" destId="{8CE0AEE3-FEC0-48A6-A60F-88C52D491A90}" srcOrd="3" destOrd="0" presId="urn:microsoft.com/office/officeart/2008/layout/HalfCircleOrganizationChart"/>
    <dgm:cxn modelId="{427CACD4-4DF0-4393-8D32-CA930972D0A1}" type="presParOf" srcId="{8CE0AEE3-FEC0-48A6-A60F-88C52D491A90}" destId="{DAD8864A-B796-4329-BCA6-D620ADAF58A4}" srcOrd="0" destOrd="0" presId="urn:microsoft.com/office/officeart/2008/layout/HalfCircleOrganizationChart"/>
    <dgm:cxn modelId="{BC36C1C9-0E7E-4127-B161-B9B76DCF9271}" type="presParOf" srcId="{DAD8864A-B796-4329-BCA6-D620ADAF58A4}" destId="{76319E6E-E905-4248-A761-E98350A95F09}" srcOrd="0" destOrd="0" presId="urn:microsoft.com/office/officeart/2008/layout/HalfCircleOrganizationChart"/>
    <dgm:cxn modelId="{74D108BA-3EE8-4BFA-A40E-9DCB2FB501DB}" type="presParOf" srcId="{DAD8864A-B796-4329-BCA6-D620ADAF58A4}" destId="{09A85C42-DAB9-4AAD-BBE9-1D23E50E8C7A}" srcOrd="1" destOrd="0" presId="urn:microsoft.com/office/officeart/2008/layout/HalfCircleOrganizationChart"/>
    <dgm:cxn modelId="{C893B0A8-9484-470D-9786-64E303CE13B0}" type="presParOf" srcId="{DAD8864A-B796-4329-BCA6-D620ADAF58A4}" destId="{01F0F813-3D90-4828-A5D2-BC097DEB77EC}" srcOrd="2" destOrd="0" presId="urn:microsoft.com/office/officeart/2008/layout/HalfCircleOrganizationChart"/>
    <dgm:cxn modelId="{98D4A216-0F6A-4566-BBEA-C7351EA86BC2}" type="presParOf" srcId="{DAD8864A-B796-4329-BCA6-D620ADAF58A4}" destId="{A200DB0C-8A37-4C46-8943-5F059F461220}" srcOrd="3" destOrd="0" presId="urn:microsoft.com/office/officeart/2008/layout/HalfCircleOrganizationChart"/>
    <dgm:cxn modelId="{95D7EA6E-A3D8-4151-AD6A-99717C9B88E1}" type="presParOf" srcId="{8CE0AEE3-FEC0-48A6-A60F-88C52D491A90}" destId="{422E2B5A-C779-4382-9351-1BB525617CDE}" srcOrd="1" destOrd="0" presId="urn:microsoft.com/office/officeart/2008/layout/HalfCircleOrganizationChart"/>
    <dgm:cxn modelId="{B5E685AA-D94D-4028-8552-B547D06999D1}" type="presParOf" srcId="{8CE0AEE3-FEC0-48A6-A60F-88C52D491A90}" destId="{75D6D34E-3926-47A7-A6FF-F02545944881}" srcOrd="2" destOrd="0" presId="urn:microsoft.com/office/officeart/2008/layout/HalfCircleOrganizationChart"/>
    <dgm:cxn modelId="{E6EE5ED1-1A43-45DE-8AA4-40ED6CC4047E}" type="presParOf" srcId="{493E3452-78CA-4619-B727-136677024D79}" destId="{1F9BCA3F-5B9F-4477-A149-B3280B3896A2}" srcOrd="4" destOrd="0" presId="urn:microsoft.com/office/officeart/2008/layout/HalfCircleOrganizationChart"/>
    <dgm:cxn modelId="{EFA56589-CC0A-4B2D-B032-668D35DC48A5}" type="presParOf" srcId="{493E3452-78CA-4619-B727-136677024D79}" destId="{5B457887-D6D7-4B9F-B948-84294383EE2B}" srcOrd="5" destOrd="0" presId="urn:microsoft.com/office/officeart/2008/layout/HalfCircleOrganizationChart"/>
    <dgm:cxn modelId="{1069D048-4D49-4B65-AFF9-9050EF217825}" type="presParOf" srcId="{5B457887-D6D7-4B9F-B948-84294383EE2B}" destId="{713C2691-C15C-4DCC-904F-FE07889AADC1}" srcOrd="0" destOrd="0" presId="urn:microsoft.com/office/officeart/2008/layout/HalfCircleOrganizationChart"/>
    <dgm:cxn modelId="{0FAFAF36-CA35-45EA-96D0-C1D0DB24BBDA}" type="presParOf" srcId="{713C2691-C15C-4DCC-904F-FE07889AADC1}" destId="{4AF3ECB9-265C-41FB-BC38-23A8341F4532}" srcOrd="0" destOrd="0" presId="urn:microsoft.com/office/officeart/2008/layout/HalfCircleOrganizationChart"/>
    <dgm:cxn modelId="{69AB6C66-AA12-4E5E-AE29-6D5763828ECA}" type="presParOf" srcId="{713C2691-C15C-4DCC-904F-FE07889AADC1}" destId="{BE6CC788-E2DE-4B7D-85C2-5B163E1FCA42}" srcOrd="1" destOrd="0" presId="urn:microsoft.com/office/officeart/2008/layout/HalfCircleOrganizationChart"/>
    <dgm:cxn modelId="{075623A0-0DA6-461E-984C-16CC0C557B16}" type="presParOf" srcId="{713C2691-C15C-4DCC-904F-FE07889AADC1}" destId="{81926A57-594C-45E3-93E5-11C8904EDA3B}" srcOrd="2" destOrd="0" presId="urn:microsoft.com/office/officeart/2008/layout/HalfCircleOrganizationChart"/>
    <dgm:cxn modelId="{25D08911-A1D5-4DCC-852A-34470CCAB37A}" type="presParOf" srcId="{713C2691-C15C-4DCC-904F-FE07889AADC1}" destId="{8DE1A160-A9DC-4DD2-AA75-35306714FBB2}" srcOrd="3" destOrd="0" presId="urn:microsoft.com/office/officeart/2008/layout/HalfCircleOrganizationChart"/>
    <dgm:cxn modelId="{4507D08D-E2D7-4741-8893-A2601025E928}" type="presParOf" srcId="{5B457887-D6D7-4B9F-B948-84294383EE2B}" destId="{A0184985-B32E-4A0A-B7D5-1D54155041F4}" srcOrd="1" destOrd="0" presId="urn:microsoft.com/office/officeart/2008/layout/HalfCircleOrganizationChart"/>
    <dgm:cxn modelId="{0DF072B9-4A6E-478B-B14C-2BC430BDD5DB}" type="presParOf" srcId="{5B457887-D6D7-4B9F-B948-84294383EE2B}" destId="{197E7ABC-747E-4089-82D9-FA3B15CEA68B}" srcOrd="2" destOrd="0" presId="urn:microsoft.com/office/officeart/2008/layout/HalfCircleOrganizationChart"/>
    <dgm:cxn modelId="{9F7D8D42-9485-4453-ABB3-82485009EF4C}" type="presParOf" srcId="{9D2A8782-E9AB-4BD1-A2FF-638FC484AFF9}" destId="{C5E954D8-4679-4743-8E04-366E609ACC09}" srcOrd="2" destOrd="0" presId="urn:microsoft.com/office/officeart/2008/layout/HalfCircleOrganizationChart"/>
    <dgm:cxn modelId="{ACBCA934-D377-40E4-9806-D0BC05AB7FA6}" type="presParOf" srcId="{C5E954D8-4679-4743-8E04-366E609ACC09}" destId="{ED57FBE1-27DA-454F-A015-706AF7E85385}" srcOrd="0" destOrd="0" presId="urn:microsoft.com/office/officeart/2008/layout/HalfCircleOrganizationChart"/>
    <dgm:cxn modelId="{7429B76E-E69D-4866-B8A4-BD939A17FFE0}" type="presParOf" srcId="{C5E954D8-4679-4743-8E04-366E609ACC09}" destId="{29B3E489-779A-4FEA-893A-28F086F0D963}" srcOrd="1" destOrd="0" presId="urn:microsoft.com/office/officeart/2008/layout/HalfCircleOrganizationChart"/>
    <dgm:cxn modelId="{A5F85870-B136-4779-9D35-940A520784DA}" type="presParOf" srcId="{29B3E489-779A-4FEA-893A-28F086F0D963}" destId="{4F186492-21E0-4906-8559-433D8BC32F1A}" srcOrd="0" destOrd="0" presId="urn:microsoft.com/office/officeart/2008/layout/HalfCircleOrganizationChart"/>
    <dgm:cxn modelId="{161383E0-B93F-4F37-9AC1-A42CAF0AA1E0}" type="presParOf" srcId="{4F186492-21E0-4906-8559-433D8BC32F1A}" destId="{2259D9FA-6003-49A7-BBBE-DD34349C5E17}" srcOrd="0" destOrd="0" presId="urn:microsoft.com/office/officeart/2008/layout/HalfCircleOrganizationChart"/>
    <dgm:cxn modelId="{3B2A3215-5874-40C6-B156-628EEFE9C339}" type="presParOf" srcId="{4F186492-21E0-4906-8559-433D8BC32F1A}" destId="{EBB30BB0-F540-4FA5-A648-D6BF48B46B55}" srcOrd="1" destOrd="0" presId="urn:microsoft.com/office/officeart/2008/layout/HalfCircleOrganizationChart"/>
    <dgm:cxn modelId="{C230E4EE-DEAF-4A0B-95E8-A130056ECC5B}" type="presParOf" srcId="{4F186492-21E0-4906-8559-433D8BC32F1A}" destId="{5403AF17-5846-4C93-9193-2B56E9509FCE}" srcOrd="2" destOrd="0" presId="urn:microsoft.com/office/officeart/2008/layout/HalfCircleOrganizationChart"/>
    <dgm:cxn modelId="{2C5DC04C-3DFD-4CE6-8AD3-D195BAA40C96}" type="presParOf" srcId="{4F186492-21E0-4906-8559-433D8BC32F1A}" destId="{2C4A6166-D54B-4839-AC1E-61965939CFAD}" srcOrd="3" destOrd="0" presId="urn:microsoft.com/office/officeart/2008/layout/HalfCircleOrganizationChart"/>
    <dgm:cxn modelId="{C2B12A8E-CF10-4550-A799-55407C8B3F67}" type="presParOf" srcId="{29B3E489-779A-4FEA-893A-28F086F0D963}" destId="{8BBAD129-DE51-48DF-BE87-E90DF262DD76}" srcOrd="1" destOrd="0" presId="urn:microsoft.com/office/officeart/2008/layout/HalfCircleOrganizationChart"/>
    <dgm:cxn modelId="{B4003E2E-8566-494A-8706-CD63DA99991E}" type="presParOf" srcId="{29B3E489-779A-4FEA-893A-28F086F0D963}" destId="{2DC7D2E9-4223-4E92-97F0-8F937FD0C3B1}" srcOrd="2" destOrd="0" presId="urn:microsoft.com/office/officeart/2008/layout/HalfCircleOrganizationChart"/>
    <dgm:cxn modelId="{E3C746D2-06FD-4627-A0E7-E2D8A1FCB6A5}" type="presParOf" srcId="{1100656C-1A8A-4282-B210-C1F0118E3912}" destId="{3A7283E1-25E6-4248-9FC5-B63ED4ADE28A}" srcOrd="1" destOrd="0" presId="urn:microsoft.com/office/officeart/2008/layout/HalfCircleOrganizationChart"/>
    <dgm:cxn modelId="{6B980B34-A6D9-4A48-8EBF-73F1FF20B906}" type="presParOf" srcId="{3A7283E1-25E6-4248-9FC5-B63ED4ADE28A}" destId="{BBD7755D-07F7-4700-819C-A6FA7C3BE092}" srcOrd="0" destOrd="0" presId="urn:microsoft.com/office/officeart/2008/layout/HalfCircleOrganizationChart"/>
    <dgm:cxn modelId="{BD4539F3-C363-45E5-B171-05370B5B4E0F}" type="presParOf" srcId="{BBD7755D-07F7-4700-819C-A6FA7C3BE092}" destId="{CA02B870-E49E-4A36-A02B-4A2303DA4431}" srcOrd="0" destOrd="0" presId="urn:microsoft.com/office/officeart/2008/layout/HalfCircleOrganizationChart"/>
    <dgm:cxn modelId="{A9CFCA9E-2565-4454-B421-C8975DD1ABBD}" type="presParOf" srcId="{BBD7755D-07F7-4700-819C-A6FA7C3BE092}" destId="{51D707E0-60E0-4146-AC78-984FC3F1B7D3}" srcOrd="1" destOrd="0" presId="urn:microsoft.com/office/officeart/2008/layout/HalfCircleOrganizationChart"/>
    <dgm:cxn modelId="{8A5B8A18-F3F5-42DF-AF33-8A57E1A0AA0F}" type="presParOf" srcId="{BBD7755D-07F7-4700-819C-A6FA7C3BE092}" destId="{1B0560C2-8237-4394-BD40-40D0A151E2C3}" srcOrd="2" destOrd="0" presId="urn:microsoft.com/office/officeart/2008/layout/HalfCircleOrganizationChart"/>
    <dgm:cxn modelId="{C61B3743-C432-401A-A021-61AB7FF750B2}" type="presParOf" srcId="{BBD7755D-07F7-4700-819C-A6FA7C3BE092}" destId="{26A3EA77-5C7D-4396-A4A8-83111133B14C}" srcOrd="3" destOrd="0" presId="urn:microsoft.com/office/officeart/2008/layout/HalfCircleOrganizationChart"/>
    <dgm:cxn modelId="{0EF8AED3-DF11-42CC-802F-A7A3C927AD76}" type="presParOf" srcId="{3A7283E1-25E6-4248-9FC5-B63ED4ADE28A}" destId="{E5817AC6-6A97-4CA0-93E3-F0C3999B4626}" srcOrd="1" destOrd="0" presId="urn:microsoft.com/office/officeart/2008/layout/HalfCircleOrganizationChart"/>
    <dgm:cxn modelId="{5EA7CD42-B555-4179-8503-F1CD2635D173}" type="presParOf" srcId="{3A7283E1-25E6-4248-9FC5-B63ED4ADE28A}" destId="{C751A455-5657-4D10-B1A1-877733024C86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A80323-D622-46A4-B0F4-84577A64DDA5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A6881B-110F-47A2-9D44-1A1359698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79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9E2D89-618C-4FE6-B7D0-640B21DC26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80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algn="l">
              <a:buFont typeface="Arial" panose="020B0604020202020204" pitchFamily="34" charset="0"/>
              <a:buNone/>
            </a:pPr>
            <a:endParaRPr lang="en-US" sz="1200" b="0" dirty="0" smtClean="0">
              <a:solidFill>
                <a:schemeClr val="bg1"/>
              </a:solidFill>
              <a:latin typeface="Trajan Pro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6881B-110F-47A2-9D44-1A13596988C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208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dirty="0" smtClean="0">
              <a:solidFill>
                <a:srgbClr val="C00000"/>
              </a:solidFill>
              <a:latin typeface="Trajan Pro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6881B-110F-47A2-9D44-1A13596988C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208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6881B-110F-47A2-9D44-1A13596988C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4613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6881B-110F-47A2-9D44-1A13596988C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4613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6881B-110F-47A2-9D44-1A13596988C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461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6881B-110F-47A2-9D44-1A13596988C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30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9E2D89-618C-4FE6-B7D0-640B21DC26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80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9E2D89-618C-4FE6-B7D0-640B21DC261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317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9E2D89-618C-4FE6-B7D0-640B21DC261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807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9E2D89-618C-4FE6-B7D0-640B21DC261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317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algn="l">
              <a:buFont typeface="Arial" panose="020B0604020202020204" pitchFamily="34" charset="0"/>
              <a:buNone/>
            </a:pPr>
            <a:endParaRPr lang="en-US" sz="1200" b="0" dirty="0" smtClean="0">
              <a:solidFill>
                <a:schemeClr val="bg1"/>
              </a:solidFill>
              <a:latin typeface="Trajan Pro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6881B-110F-47A2-9D44-1A13596988C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28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algn="l">
              <a:buFont typeface="Arial" panose="020B0604020202020204" pitchFamily="34" charset="0"/>
              <a:buNone/>
            </a:pPr>
            <a:endParaRPr lang="en-US" sz="1200" b="1" dirty="0" smtClean="0">
              <a:solidFill>
                <a:srgbClr val="C00000"/>
              </a:solidFill>
              <a:latin typeface="Trajan Pro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6881B-110F-47A2-9D44-1A13596988C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208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9A334-5008-45CC-9ACA-418A3ED77BC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708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F3452-8EE4-4067-A793-B6C066883E72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DD46-28BA-47DA-B332-26EF629D5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4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F3452-8EE4-4067-A793-B6C066883E72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DD46-28BA-47DA-B332-26EF629D5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26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F3452-8EE4-4067-A793-B6C066883E72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DD46-28BA-47DA-B332-26EF629D5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9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2A54651-627B-4053-A864-A681F570E4A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814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F3452-8EE4-4067-A793-B6C066883E72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DD46-28BA-47DA-B332-26EF629D5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F3452-8EE4-4067-A793-B6C066883E72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DD46-28BA-47DA-B332-26EF629D5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29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F3452-8EE4-4067-A793-B6C066883E72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DD46-28BA-47DA-B332-26EF629D5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08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F3452-8EE4-4067-A793-B6C066883E72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DD46-28BA-47DA-B332-26EF629D5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78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F3452-8EE4-4067-A793-B6C066883E72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DD46-28BA-47DA-B332-26EF629D5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6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F3452-8EE4-4067-A793-B6C066883E72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DD46-28BA-47DA-B332-26EF629D5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68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F3452-8EE4-4067-A793-B6C066883E72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DD46-28BA-47DA-B332-26EF629D5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88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F3452-8EE4-4067-A793-B6C066883E72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DD46-28BA-47DA-B332-26EF629D5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68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F3452-8EE4-4067-A793-B6C066883E72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BDD46-28BA-47DA-B332-26EF629D5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207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" name="Group 2"/>
          <p:cNvGrpSpPr>
            <a:grpSpLocks/>
          </p:cNvGrpSpPr>
          <p:nvPr/>
        </p:nvGrpSpPr>
        <p:grpSpPr bwMode="auto">
          <a:xfrm>
            <a:off x="258763" y="152400"/>
            <a:ext cx="8656637" cy="6477000"/>
            <a:chOff x="259080" y="152400"/>
            <a:chExt cx="8656320" cy="6477002"/>
          </a:xfrm>
        </p:grpSpPr>
        <p:sp>
          <p:nvSpPr>
            <p:cNvPr id="4" name="Rectangle 3"/>
            <p:cNvSpPr/>
            <p:nvPr/>
          </p:nvSpPr>
          <p:spPr>
            <a:xfrm>
              <a:off x="259080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5400000">
              <a:off x="4564221" y="2278223"/>
              <a:ext cx="46037" cy="86563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869365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5400000">
              <a:off x="4552316" y="-4124962"/>
              <a:ext cx="46038" cy="86007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6400800" y="1642408"/>
            <a:ext cx="22859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Adobe Garamond Pro" pitchFamily="18" charset="0"/>
              </a:rPr>
              <a:t> </a:t>
            </a:r>
            <a:endParaRPr lang="en-US" sz="2000" dirty="0">
              <a:solidFill>
                <a:schemeClr val="bg1"/>
              </a:solidFill>
              <a:latin typeface="Adobe Garamond Pro" pitchFamily="18" charset="0"/>
            </a:endParaRPr>
          </a:p>
        </p:txBody>
      </p:sp>
      <p:pic>
        <p:nvPicPr>
          <p:cNvPr id="14" name="Picture 2" descr="T:\Bauer-Comm\ OFFICIAL UH-Bauer Logos\2012 Optional Bauer logos\BauerUH_secondary 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7349" y="5699442"/>
            <a:ext cx="1216026" cy="54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286000" y="3405414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Imprint MT Shadow" pitchFamily="82" charset="0"/>
              </a:rPr>
              <a:t>Latha Ramchand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Imprint MT Shadow" pitchFamily="82" charset="0"/>
              </a:rPr>
              <a:t>Dean, and Professor, Finance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  <a:latin typeface="Imprint MT Shadow" pitchFamily="82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  <a:latin typeface="Imprint MT Shadow" pitchFamily="82" charset="0"/>
              </a:rPr>
              <a:t>C. T. Bauer College of Business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Imprint MT Shadow" pitchFamily="82" charset="0"/>
              </a:rPr>
              <a:t>University of Houston</a:t>
            </a:r>
            <a:endParaRPr lang="en-US" sz="2000" b="1" dirty="0">
              <a:solidFill>
                <a:schemeClr val="bg1"/>
              </a:solidFill>
              <a:latin typeface="Imprint MT Shadow" pitchFamily="8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14400" y="609600"/>
            <a:ext cx="739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Imprint MT Shadow" pitchFamily="82" charset="0"/>
              </a:rPr>
              <a:t>Mapping Your Future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Imprint MT Shadow" pitchFamily="82" charset="0"/>
              </a:rPr>
              <a:t>Inspiring Women to Make a Difference</a:t>
            </a:r>
          </a:p>
          <a:p>
            <a:pPr algn="ctr"/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196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T:\Bauer-Comm\ OFFICIAL UH-Bauer Logos\2012 Optional Bauer logos\BauerUH_secondary 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5710013"/>
            <a:ext cx="1520825" cy="686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" name="Group 2"/>
          <p:cNvGrpSpPr>
            <a:grpSpLocks/>
          </p:cNvGrpSpPr>
          <p:nvPr/>
        </p:nvGrpSpPr>
        <p:grpSpPr bwMode="auto">
          <a:xfrm>
            <a:off x="258763" y="228600"/>
            <a:ext cx="8656637" cy="6477000"/>
            <a:chOff x="259080" y="152400"/>
            <a:chExt cx="8656320" cy="6477002"/>
          </a:xfrm>
        </p:grpSpPr>
        <p:sp>
          <p:nvSpPr>
            <p:cNvPr id="17" name="Rectangle 16"/>
            <p:cNvSpPr/>
            <p:nvPr/>
          </p:nvSpPr>
          <p:spPr>
            <a:xfrm>
              <a:off x="259080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5400000">
              <a:off x="4564221" y="2278223"/>
              <a:ext cx="46037" cy="86563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869365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5400000">
              <a:off x="4552316" y="-4124962"/>
              <a:ext cx="46038" cy="86007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838200" y="609600"/>
            <a:ext cx="74676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chemeClr val="bg1"/>
                </a:solidFill>
                <a:latin typeface="Imprint MT Shadow" pitchFamily="82" charset="0"/>
              </a:rPr>
              <a:t>Strong networks:</a:t>
            </a:r>
          </a:p>
          <a:p>
            <a:endParaRPr lang="en-US" sz="2400" b="1" dirty="0">
              <a:solidFill>
                <a:schemeClr val="bg1"/>
              </a:solidFill>
              <a:latin typeface="Imprint MT Shadow" pitchFamily="82" charset="0"/>
            </a:endParaRPr>
          </a:p>
          <a:p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Open</a:t>
            </a:r>
          </a:p>
          <a:p>
            <a:endParaRPr lang="en-US" sz="2400" b="1" dirty="0">
              <a:solidFill>
                <a:schemeClr val="bg1"/>
              </a:solidFill>
              <a:latin typeface="Imprint MT Shadow" pitchFamily="82" charset="0"/>
            </a:endParaRPr>
          </a:p>
          <a:p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Diverse</a:t>
            </a:r>
          </a:p>
          <a:p>
            <a:endParaRPr lang="en-US" sz="2400" b="1" dirty="0">
              <a:solidFill>
                <a:schemeClr val="bg1"/>
              </a:solidFill>
              <a:latin typeface="Imprint MT Shadow" pitchFamily="82" charset="0"/>
            </a:endParaRPr>
          </a:p>
          <a:p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Deep</a:t>
            </a:r>
          </a:p>
          <a:p>
            <a:endParaRPr lang="en-US" sz="2400" b="1" dirty="0">
              <a:solidFill>
                <a:schemeClr val="bg1"/>
              </a:solidFill>
              <a:latin typeface="Imprint MT Shadow" pitchFamily="82" charset="0"/>
            </a:endParaRPr>
          </a:p>
          <a:p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Modify as you move</a:t>
            </a:r>
          </a:p>
          <a:p>
            <a:endParaRPr lang="en-US" sz="2400" b="1" dirty="0">
              <a:solidFill>
                <a:schemeClr val="bg1"/>
              </a:solidFill>
              <a:latin typeface="Imprint MT Shadow" pitchFamily="82" charset="0"/>
            </a:endParaRPr>
          </a:p>
          <a:p>
            <a:endParaRPr lang="en-US" sz="2400" b="1" dirty="0">
              <a:solidFill>
                <a:schemeClr val="bg1"/>
              </a:solidFill>
              <a:latin typeface="Imprint MT Shadow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844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533400" y="587514"/>
            <a:ext cx="81534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>
                <a:solidFill>
                  <a:schemeClr val="bg1"/>
                </a:solidFill>
                <a:latin typeface="Trajan Pro" pitchFamily="18" charset="0"/>
              </a:rPr>
              <a:t>If you want something said, go ask a man</a:t>
            </a:r>
          </a:p>
          <a:p>
            <a:pPr algn="ctr"/>
            <a:r>
              <a:rPr lang="en-US" sz="2000" b="1" i="1" dirty="0" smtClean="0">
                <a:solidFill>
                  <a:schemeClr val="bg1"/>
                </a:solidFill>
                <a:latin typeface="Trajan Pro" pitchFamily="18" charset="0"/>
              </a:rPr>
              <a:t>If you want something done, go ask a woman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Trajan Pro" pitchFamily="18" charset="0"/>
              </a:rPr>
              <a:t>Margaret Thatcher</a:t>
            </a:r>
          </a:p>
          <a:p>
            <a:pPr algn="ctr"/>
            <a:endParaRPr lang="en-US" sz="2000" b="1" dirty="0">
              <a:solidFill>
                <a:schemeClr val="bg1"/>
              </a:solidFill>
              <a:latin typeface="Trajan Pro" pitchFamily="18" charset="0"/>
            </a:endParaRPr>
          </a:p>
          <a:p>
            <a:pPr algn="ctr"/>
            <a:endParaRPr lang="en-US" sz="2000" b="1" dirty="0" smtClean="0">
              <a:solidFill>
                <a:schemeClr val="bg1"/>
              </a:solidFill>
              <a:latin typeface="Trajan Pro" pitchFamily="18" charset="0"/>
            </a:endParaRPr>
          </a:p>
          <a:p>
            <a:pPr algn="ctr"/>
            <a:endParaRPr lang="en-US" sz="2000" b="1" dirty="0">
              <a:solidFill>
                <a:schemeClr val="bg1"/>
              </a:solidFill>
              <a:latin typeface="Trajan Pro" pitchFamily="18" charset="0"/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Imprint MT Shadow" pitchFamily="82" charset="0"/>
              </a:rPr>
              <a:t>#4 Build vision</a:t>
            </a:r>
          </a:p>
        </p:txBody>
      </p:sp>
      <p:pic>
        <p:nvPicPr>
          <p:cNvPr id="14" name="Picture 2" descr="T:\Bauer-Comm\ OFFICIAL UH-Bauer Logos\2012 Optional Bauer logos\BauerUH_secondary 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6143" y="5561845"/>
            <a:ext cx="1520825" cy="686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" name="Group 2"/>
          <p:cNvGrpSpPr>
            <a:grpSpLocks/>
          </p:cNvGrpSpPr>
          <p:nvPr/>
        </p:nvGrpSpPr>
        <p:grpSpPr bwMode="auto">
          <a:xfrm>
            <a:off x="258763" y="228600"/>
            <a:ext cx="8656637" cy="6477000"/>
            <a:chOff x="259080" y="152400"/>
            <a:chExt cx="8656320" cy="6477002"/>
          </a:xfrm>
        </p:grpSpPr>
        <p:sp>
          <p:nvSpPr>
            <p:cNvPr id="17" name="Rectangle 16"/>
            <p:cNvSpPr/>
            <p:nvPr/>
          </p:nvSpPr>
          <p:spPr>
            <a:xfrm>
              <a:off x="259080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5400000">
              <a:off x="4564221" y="2278223"/>
              <a:ext cx="46037" cy="86563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869365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5400000">
              <a:off x="4552316" y="-4124962"/>
              <a:ext cx="46038" cy="86007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593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381000"/>
            <a:ext cx="9143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Imprint MT Shadow" pitchFamily="82" charset="0"/>
              </a:rPr>
              <a:t>#5 Map your career</a:t>
            </a:r>
            <a:endParaRPr lang="en-US" sz="2800" b="1" dirty="0">
              <a:solidFill>
                <a:schemeClr val="bg1"/>
              </a:solidFill>
              <a:latin typeface="Imprint MT Shadow" pitchFamily="8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944134"/>
            <a:ext cx="6324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Where </a:t>
            </a:r>
            <a:r>
              <a:rPr lang="en-US" sz="2400" b="1" dirty="0">
                <a:solidFill>
                  <a:schemeClr val="bg1"/>
                </a:solidFill>
                <a:latin typeface="Imprint MT Shadow" pitchFamily="82" charset="0"/>
              </a:rPr>
              <a:t>you are today</a:t>
            </a:r>
          </a:p>
          <a:p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SWOT </a:t>
            </a:r>
            <a:r>
              <a:rPr lang="en-US" sz="2400" b="1" dirty="0">
                <a:solidFill>
                  <a:schemeClr val="bg1"/>
                </a:solidFill>
                <a:latin typeface="Imprint MT Shadow" pitchFamily="82" charset="0"/>
              </a:rPr>
              <a:t>analysis</a:t>
            </a:r>
          </a:p>
          <a:p>
            <a:r>
              <a:rPr lang="en-US" sz="2400" b="1" dirty="0">
                <a:solidFill>
                  <a:schemeClr val="bg1"/>
                </a:solidFill>
                <a:latin typeface="Imprint MT Shadow" pitchFamily="82" charset="0"/>
              </a:rPr>
              <a:t> </a:t>
            </a:r>
          </a:p>
          <a:p>
            <a:pPr lvl="0"/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Objectives:</a:t>
            </a:r>
            <a:endParaRPr lang="en-US" sz="2400" b="1" dirty="0">
              <a:solidFill>
                <a:schemeClr val="bg1"/>
              </a:solidFill>
              <a:latin typeface="Imprint MT Shadow" pitchFamily="82" charset="0"/>
            </a:endParaRPr>
          </a:p>
          <a:p>
            <a:pPr lvl="1"/>
            <a:r>
              <a:rPr lang="en-US" sz="2400" b="1" dirty="0">
                <a:solidFill>
                  <a:schemeClr val="bg1"/>
                </a:solidFill>
                <a:latin typeface="Imprint MT Shadow" pitchFamily="82" charset="0"/>
              </a:rPr>
              <a:t>Specific</a:t>
            </a:r>
          </a:p>
          <a:p>
            <a:pPr lvl="1"/>
            <a:r>
              <a:rPr lang="en-US" sz="2400" b="1" dirty="0">
                <a:solidFill>
                  <a:schemeClr val="bg1"/>
                </a:solidFill>
                <a:latin typeface="Imprint MT Shadow" pitchFamily="82" charset="0"/>
              </a:rPr>
              <a:t>Measurable</a:t>
            </a:r>
          </a:p>
          <a:p>
            <a:pPr lvl="1"/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Develop </a:t>
            </a:r>
            <a:r>
              <a:rPr lang="en-US" sz="2400" b="1" dirty="0">
                <a:solidFill>
                  <a:schemeClr val="bg1"/>
                </a:solidFill>
                <a:latin typeface="Imprint MT Shadow" pitchFamily="82" charset="0"/>
              </a:rPr>
              <a:t>for each year</a:t>
            </a:r>
          </a:p>
          <a:p>
            <a:r>
              <a:rPr lang="en-US" sz="2400" b="1" dirty="0">
                <a:solidFill>
                  <a:schemeClr val="bg1"/>
                </a:solidFill>
                <a:latin typeface="Imprint MT Shadow" pitchFamily="82" charset="0"/>
              </a:rPr>
              <a:t> </a:t>
            </a:r>
          </a:p>
          <a:p>
            <a:pPr lvl="0"/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Strategies (How you are going to achieve the objectives)</a:t>
            </a:r>
          </a:p>
          <a:p>
            <a:pPr lvl="1"/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General </a:t>
            </a:r>
          </a:p>
          <a:p>
            <a:pPr lvl="1"/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Examples…education, training, development</a:t>
            </a:r>
          </a:p>
          <a:p>
            <a:pPr lvl="1"/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Network</a:t>
            </a:r>
          </a:p>
          <a:p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 </a:t>
            </a:r>
            <a:endParaRPr lang="en-US" sz="2400" b="1" dirty="0">
              <a:solidFill>
                <a:schemeClr val="bg1"/>
              </a:solidFill>
              <a:latin typeface="Imprint MT Shadow" pitchFamily="82" charset="0"/>
            </a:endParaRPr>
          </a:p>
        </p:txBody>
      </p:sp>
      <p:grpSp>
        <p:nvGrpSpPr>
          <p:cNvPr id="12" name="Group 2"/>
          <p:cNvGrpSpPr>
            <a:grpSpLocks/>
          </p:cNvGrpSpPr>
          <p:nvPr/>
        </p:nvGrpSpPr>
        <p:grpSpPr bwMode="auto">
          <a:xfrm>
            <a:off x="258763" y="228600"/>
            <a:ext cx="8656637" cy="6477000"/>
            <a:chOff x="259080" y="152400"/>
            <a:chExt cx="8656320" cy="6477002"/>
          </a:xfrm>
        </p:grpSpPr>
        <p:sp>
          <p:nvSpPr>
            <p:cNvPr id="13" name="Rectangle 12"/>
            <p:cNvSpPr/>
            <p:nvPr/>
          </p:nvSpPr>
          <p:spPr>
            <a:xfrm>
              <a:off x="259080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5400000">
              <a:off x="4564221" y="2278223"/>
              <a:ext cx="46037" cy="86563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869365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5400000">
              <a:off x="4552316" y="-4124962"/>
              <a:ext cx="46038" cy="86007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pic>
        <p:nvPicPr>
          <p:cNvPr id="17" name="Picture 2" descr="T:\Bauer-Comm\ OFFICIAL UH-Bauer Logos\2012 Optional Bauer logos\BauerUH_secondary 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5632224"/>
            <a:ext cx="1520825" cy="686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457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381000"/>
            <a:ext cx="9143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Imprint MT Shadow" pitchFamily="82" charset="0"/>
              </a:rPr>
              <a:t>Career Mapping</a:t>
            </a:r>
            <a:endParaRPr lang="en-US" sz="2800" b="1" dirty="0">
              <a:solidFill>
                <a:schemeClr val="bg1"/>
              </a:solidFill>
              <a:latin typeface="Imprint MT Shadow" pitchFamily="8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" y="944134"/>
            <a:ext cx="82142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>
              <a:solidFill>
                <a:schemeClr val="bg1"/>
              </a:solidFill>
              <a:latin typeface="Imprint MT Shadow" pitchFamily="82" charset="0"/>
            </a:endParaRPr>
          </a:p>
          <a:p>
            <a:pPr lvl="0"/>
            <a:r>
              <a:rPr lang="en-US" sz="2400" b="1" dirty="0">
                <a:solidFill>
                  <a:schemeClr val="bg1"/>
                </a:solidFill>
                <a:latin typeface="Imprint MT Shadow" pitchFamily="82" charset="0"/>
              </a:rPr>
              <a:t>Tactics (how you are going to achieve the strategies)</a:t>
            </a:r>
          </a:p>
          <a:p>
            <a:pPr lvl="1"/>
            <a:r>
              <a:rPr lang="en-US" sz="2400" b="1" dirty="0">
                <a:solidFill>
                  <a:schemeClr val="bg1"/>
                </a:solidFill>
                <a:latin typeface="Imprint MT Shadow" pitchFamily="82" charset="0"/>
              </a:rPr>
              <a:t>Specific</a:t>
            </a:r>
          </a:p>
          <a:p>
            <a:pPr lvl="1"/>
            <a:r>
              <a:rPr lang="en-US" sz="2400" b="1" dirty="0">
                <a:solidFill>
                  <a:schemeClr val="bg1"/>
                </a:solidFill>
                <a:latin typeface="Imprint MT Shadow" pitchFamily="82" charset="0"/>
              </a:rPr>
              <a:t>Examples…specific education (MBA), certification</a:t>
            </a:r>
          </a:p>
          <a:p>
            <a:r>
              <a:rPr lang="en-US" sz="2400" b="1" dirty="0">
                <a:solidFill>
                  <a:schemeClr val="bg1"/>
                </a:solidFill>
                <a:latin typeface="Imprint MT Shadow" pitchFamily="82" charset="0"/>
              </a:rPr>
              <a:t> </a:t>
            </a:r>
          </a:p>
          <a:p>
            <a:pPr lvl="0"/>
            <a:r>
              <a:rPr lang="en-US" sz="2400" b="1" dirty="0">
                <a:solidFill>
                  <a:schemeClr val="bg1"/>
                </a:solidFill>
                <a:latin typeface="Imprint MT Shadow" pitchFamily="82" charset="0"/>
              </a:rPr>
              <a:t>Implementation</a:t>
            </a:r>
          </a:p>
          <a:p>
            <a:pPr lvl="1"/>
            <a:r>
              <a:rPr lang="en-US" sz="2400" b="1" dirty="0">
                <a:solidFill>
                  <a:schemeClr val="bg1"/>
                </a:solidFill>
                <a:latin typeface="Imprint MT Shadow" pitchFamily="82" charset="0"/>
              </a:rPr>
              <a:t>Dates, Milestones </a:t>
            </a:r>
          </a:p>
          <a:p>
            <a:r>
              <a:rPr lang="en-US" sz="2400" b="1" dirty="0">
                <a:solidFill>
                  <a:schemeClr val="bg1"/>
                </a:solidFill>
                <a:latin typeface="Imprint MT Shadow" pitchFamily="82" charset="0"/>
              </a:rPr>
              <a:t> </a:t>
            </a:r>
          </a:p>
          <a:p>
            <a:pPr>
              <a:lnSpc>
                <a:spcPct val="150000"/>
              </a:lnSpc>
            </a:pPr>
            <a:endParaRPr lang="en-US" sz="2400" b="1" dirty="0" smtClean="0">
              <a:solidFill>
                <a:schemeClr val="bg1"/>
              </a:solidFill>
              <a:latin typeface="HelveticaNeueLT Std" pitchFamily="34" charset="0"/>
            </a:endParaRPr>
          </a:p>
          <a:p>
            <a:r>
              <a:rPr lang="en-US" sz="2400" b="1" dirty="0" smtClean="0">
                <a:solidFill>
                  <a:schemeClr val="bg1"/>
                </a:solidFill>
                <a:latin typeface="HelveticaNeueLT Std" pitchFamily="34" charset="0"/>
              </a:rPr>
              <a:t>	</a:t>
            </a:r>
            <a:endParaRPr lang="en-US" sz="2400" b="1" dirty="0">
              <a:solidFill>
                <a:schemeClr val="bg1"/>
              </a:solidFill>
              <a:latin typeface="HelveticaNeueLT Std" pitchFamily="34" charset="0"/>
            </a:endParaRPr>
          </a:p>
        </p:txBody>
      </p:sp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258763" y="228600"/>
            <a:ext cx="8656637" cy="6477000"/>
            <a:chOff x="259080" y="152400"/>
            <a:chExt cx="8656320" cy="6477002"/>
          </a:xfrm>
        </p:grpSpPr>
        <p:sp>
          <p:nvSpPr>
            <p:cNvPr id="12" name="Rectangle 11"/>
            <p:cNvSpPr/>
            <p:nvPr/>
          </p:nvSpPr>
          <p:spPr>
            <a:xfrm>
              <a:off x="259080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5400000">
              <a:off x="4564221" y="2278223"/>
              <a:ext cx="46037" cy="86563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869365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5400000">
              <a:off x="4552316" y="-4124962"/>
              <a:ext cx="46038" cy="86007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pic>
        <p:nvPicPr>
          <p:cNvPr id="16" name="Picture 2" descr="T:\Bauer-Comm\ OFFICIAL UH-Bauer Logos\2012 Optional Bauer logos\BauerUH_secondary 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5632224"/>
            <a:ext cx="1520825" cy="686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98378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34181" y="553911"/>
            <a:ext cx="8305800" cy="5078313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sz="2400" b="1" dirty="0" smtClean="0">
              <a:solidFill>
                <a:schemeClr val="bg1"/>
              </a:solidFill>
              <a:latin typeface="Imprint MT Shadow" pitchFamily="82" charset="0"/>
            </a:endParaRPr>
          </a:p>
          <a:p>
            <a:pPr lvl="0" algn="ctr"/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Reduce the Baggage</a:t>
            </a:r>
          </a:p>
          <a:p>
            <a:pPr lvl="0" algn="ctr"/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Become an expert</a:t>
            </a:r>
          </a:p>
          <a:p>
            <a:pPr lvl="0" algn="ctr"/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Create a strategic network</a:t>
            </a:r>
          </a:p>
          <a:p>
            <a:pPr lvl="0" algn="ctr"/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Build a Vision</a:t>
            </a:r>
          </a:p>
          <a:p>
            <a:pPr lvl="0" algn="ctr"/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Map your Career</a:t>
            </a:r>
          </a:p>
          <a:p>
            <a:pPr lvl="0" algn="ctr"/>
            <a:endParaRPr lang="en-US" sz="2400" b="1" dirty="0">
              <a:solidFill>
                <a:schemeClr val="bg1"/>
              </a:solidFill>
              <a:latin typeface="Imprint MT Shadow" pitchFamily="82" charset="0"/>
            </a:endParaRPr>
          </a:p>
          <a:p>
            <a:pPr lvl="0" algn="ctr"/>
            <a:endParaRPr lang="en-US" sz="2400" b="1" dirty="0" smtClean="0">
              <a:solidFill>
                <a:schemeClr val="bg1"/>
              </a:solidFill>
              <a:latin typeface="Imprint MT Shadow" pitchFamily="82" charset="0"/>
            </a:endParaRPr>
          </a:p>
          <a:p>
            <a:pPr lvl="0" algn="ctr"/>
            <a:endParaRPr lang="en-US" sz="2400" b="1" dirty="0">
              <a:solidFill>
                <a:schemeClr val="bg1"/>
              </a:solidFill>
              <a:latin typeface="Imprint MT Shadow" pitchFamily="82" charset="0"/>
            </a:endParaRPr>
          </a:p>
          <a:p>
            <a:pPr lvl="0" algn="ctr"/>
            <a:r>
              <a:rPr lang="en-US" sz="2400" b="1" dirty="0" smtClean="0">
                <a:solidFill>
                  <a:schemeClr val="bg1"/>
                </a:solidFill>
                <a:latin typeface="Imprint MT Shadow" pitchFamily="82" charset="0"/>
              </a:rPr>
              <a:t>GO DO IT </a:t>
            </a:r>
            <a:endParaRPr lang="en-US" sz="2400" b="1" dirty="0">
              <a:solidFill>
                <a:schemeClr val="bg1"/>
              </a:solidFill>
              <a:latin typeface="Imprint MT Shadow" pitchFamily="82" charset="0"/>
            </a:endParaRPr>
          </a:p>
          <a:p>
            <a:r>
              <a:rPr lang="en-US" sz="2400" b="1" dirty="0">
                <a:solidFill>
                  <a:schemeClr val="bg1"/>
                </a:solidFill>
                <a:latin typeface="Imprint MT Shadow" pitchFamily="82" charset="0"/>
              </a:rPr>
              <a:t> </a:t>
            </a:r>
          </a:p>
          <a:p>
            <a:pPr>
              <a:lnSpc>
                <a:spcPct val="150000"/>
              </a:lnSpc>
            </a:pPr>
            <a:endParaRPr lang="en-US" sz="2400" b="1" dirty="0" smtClean="0">
              <a:solidFill>
                <a:schemeClr val="bg1"/>
              </a:solidFill>
              <a:latin typeface="HelveticaNeueLT Std" pitchFamily="34" charset="0"/>
            </a:endParaRPr>
          </a:p>
          <a:p>
            <a:r>
              <a:rPr lang="en-US" sz="2400" b="1" dirty="0" smtClean="0">
                <a:solidFill>
                  <a:schemeClr val="bg1"/>
                </a:solidFill>
                <a:latin typeface="HelveticaNeueLT Std" pitchFamily="34" charset="0"/>
              </a:rPr>
              <a:t>	</a:t>
            </a:r>
            <a:endParaRPr lang="en-US" sz="2400" b="1" dirty="0">
              <a:solidFill>
                <a:schemeClr val="bg1"/>
              </a:solidFill>
              <a:latin typeface="HelveticaNeueLT Std" pitchFamily="34" charset="0"/>
            </a:endParaRPr>
          </a:p>
        </p:txBody>
      </p:sp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258763" y="228600"/>
            <a:ext cx="8656637" cy="6477000"/>
            <a:chOff x="259080" y="152400"/>
            <a:chExt cx="8656320" cy="6477002"/>
          </a:xfrm>
          <a:solidFill>
            <a:srgbClr val="C00000"/>
          </a:solidFill>
        </p:grpSpPr>
        <p:sp>
          <p:nvSpPr>
            <p:cNvPr id="12" name="Rectangle 11"/>
            <p:cNvSpPr/>
            <p:nvPr/>
          </p:nvSpPr>
          <p:spPr>
            <a:xfrm>
              <a:off x="259080" y="152400"/>
              <a:ext cx="46035" cy="647700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5400000">
              <a:off x="4564221" y="2278223"/>
              <a:ext cx="46037" cy="86563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869365" y="152400"/>
              <a:ext cx="46035" cy="647700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5400000">
              <a:off x="4552316" y="-4124962"/>
              <a:ext cx="46038" cy="86007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pic>
        <p:nvPicPr>
          <p:cNvPr id="16" name="Picture 2" descr="T:\Bauer-Comm\ OFFICIAL UH-Bauer Logos\2012 Optional Bauer logos\BauerUH_secondary 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5632224"/>
            <a:ext cx="1520825" cy="686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" descr="T:\Bauer-Comm\ OFFICIAL UH-Bauer Logos\2012 Optional Bauer logos\BauerUH_secondary whit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5737530"/>
            <a:ext cx="1524000" cy="687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4426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6562"/>
          </a:xfrm>
          <a:solidFill>
            <a:srgbClr val="C00000"/>
          </a:solidFill>
        </p:spPr>
        <p:txBody>
          <a:bodyPr/>
          <a:lstStyle/>
          <a:p>
            <a:endParaRPr lang="en-US" dirty="0"/>
          </a:p>
        </p:txBody>
      </p:sp>
      <p:pic>
        <p:nvPicPr>
          <p:cNvPr id="7" name="Picture 2" descr="T:\Bauer-Comm\ OFFICIAL UH-Bauer Logos\2012 Optional Bauer logos\BauerUH_secondary white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4953000"/>
            <a:ext cx="1304547" cy="588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87828" y="457200"/>
            <a:ext cx="7946571" cy="526297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Imprint MT Shadow" pitchFamily="82" charset="0"/>
              </a:rPr>
              <a:t>Facts</a:t>
            </a:r>
          </a:p>
          <a:p>
            <a:pPr algn="ctr"/>
            <a:endParaRPr lang="en-US" sz="2800" b="1" dirty="0">
              <a:solidFill>
                <a:schemeClr val="bg1"/>
              </a:solidFill>
              <a:latin typeface="Imprint MT Shadow" pitchFamily="82" charset="0"/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Imprint MT Shadow" pitchFamily="82" charset="0"/>
              </a:rPr>
              <a:t>College graduates – 1.3 to 1</a:t>
            </a:r>
          </a:p>
          <a:p>
            <a:pPr algn="ctr"/>
            <a:endParaRPr lang="en-US" sz="2800" b="1" dirty="0">
              <a:solidFill>
                <a:schemeClr val="bg1"/>
              </a:solidFill>
              <a:latin typeface="Imprint MT Shadow" pitchFamily="82" charset="0"/>
            </a:endParaRPr>
          </a:p>
          <a:p>
            <a:pPr algn="ctr"/>
            <a:endParaRPr lang="en-US" sz="2800" b="1" dirty="0" smtClean="0">
              <a:solidFill>
                <a:schemeClr val="bg1"/>
              </a:solidFill>
              <a:latin typeface="Imprint MT Shadow" pitchFamily="82" charset="0"/>
            </a:endParaRPr>
          </a:p>
          <a:p>
            <a:pPr algn="ctr"/>
            <a:endParaRPr lang="en-US" sz="2800" b="1" dirty="0">
              <a:solidFill>
                <a:schemeClr val="bg1"/>
              </a:solidFill>
              <a:latin typeface="Imprint MT Shadow" pitchFamily="82" charset="0"/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Imprint MT Shadow" pitchFamily="82" charset="0"/>
              </a:rPr>
              <a:t>Women managers under 30 make more than male counterparts</a:t>
            </a:r>
          </a:p>
          <a:p>
            <a:pPr algn="ctr"/>
            <a:endParaRPr lang="en-US" sz="2800" b="1" dirty="0">
              <a:solidFill>
                <a:schemeClr val="bg1"/>
              </a:solidFill>
              <a:latin typeface="Imprint MT Shadow" pitchFamily="82" charset="0"/>
            </a:endParaRPr>
          </a:p>
          <a:p>
            <a:pPr algn="ctr"/>
            <a:endParaRPr lang="en-US" sz="2800" b="1" dirty="0" smtClean="0">
              <a:solidFill>
                <a:schemeClr val="bg1"/>
              </a:solidFill>
              <a:latin typeface="Imprint MT Shadow" pitchFamily="82" charset="0"/>
            </a:endParaRPr>
          </a:p>
          <a:p>
            <a:pPr algn="ctr"/>
            <a:endParaRPr lang="en-US" sz="2800" b="1" dirty="0">
              <a:solidFill>
                <a:schemeClr val="bg1"/>
              </a:solidFill>
              <a:latin typeface="Imprint MT Shadow" pitchFamily="82" charset="0"/>
            </a:endParaRPr>
          </a:p>
          <a:p>
            <a:pPr algn="ctr"/>
            <a:endParaRPr lang="en-US" sz="2800" b="1" dirty="0">
              <a:solidFill>
                <a:schemeClr val="bg1"/>
              </a:solidFill>
              <a:latin typeface="Imprint MT Shadow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00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" name="Group 2"/>
          <p:cNvGrpSpPr>
            <a:grpSpLocks/>
          </p:cNvGrpSpPr>
          <p:nvPr/>
        </p:nvGrpSpPr>
        <p:grpSpPr bwMode="auto">
          <a:xfrm>
            <a:off x="258763" y="152400"/>
            <a:ext cx="8656637" cy="6477000"/>
            <a:chOff x="259080" y="152400"/>
            <a:chExt cx="8656320" cy="6477002"/>
          </a:xfrm>
        </p:grpSpPr>
        <p:sp>
          <p:nvSpPr>
            <p:cNvPr id="4" name="Rectangle 3"/>
            <p:cNvSpPr/>
            <p:nvPr/>
          </p:nvSpPr>
          <p:spPr>
            <a:xfrm>
              <a:off x="259080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5400000">
              <a:off x="4564221" y="2278223"/>
              <a:ext cx="46037" cy="86563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869365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5400000">
              <a:off x="4552316" y="-4124962"/>
              <a:ext cx="46038" cy="86007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pic>
        <p:nvPicPr>
          <p:cNvPr id="14" name="Picture 2" descr="T:\Bauer-Comm\ OFFICIAL UH-Bauer Logos\2012 Optional Bauer logos\BauerUH_secondary 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7724" y="5680255"/>
            <a:ext cx="1216026" cy="54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609600" y="788096"/>
            <a:ext cx="815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Imprint MT Shadow" pitchFamily="82" charset="0"/>
              </a:rPr>
              <a:t>But… </a:t>
            </a:r>
          </a:p>
        </p:txBody>
      </p:sp>
      <p:sp>
        <p:nvSpPr>
          <p:cNvPr id="15" name="TextBox 3"/>
          <p:cNvSpPr txBox="1">
            <a:spLocks noChangeArrowheads="1"/>
          </p:cNvSpPr>
          <p:nvPr/>
        </p:nvSpPr>
        <p:spPr bwMode="auto">
          <a:xfrm>
            <a:off x="498476" y="1402161"/>
            <a:ext cx="81534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Imprint MT Shadow" pitchFamily="82" charset="0"/>
              </a:rPr>
              <a:t>21% of Fortune 500 CEOs are women</a:t>
            </a:r>
          </a:p>
          <a:p>
            <a:pPr algn="ctr"/>
            <a:endParaRPr lang="en-US" sz="2800" b="1" dirty="0" smtClean="0">
              <a:solidFill>
                <a:schemeClr val="bg1"/>
              </a:solidFill>
              <a:latin typeface="Imprint MT Shadow" pitchFamily="82" charset="0"/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Imprint MT Shadow" pitchFamily="82" charset="0"/>
              </a:rPr>
              <a:t>Women occupy 17% of Fortune 500 companies  board seats </a:t>
            </a:r>
          </a:p>
          <a:p>
            <a:pPr algn="ctr"/>
            <a:endParaRPr lang="en-US" sz="2800" b="1" dirty="0" smtClean="0">
              <a:solidFill>
                <a:schemeClr val="bg1"/>
              </a:solidFill>
              <a:latin typeface="Imprint MT Shadow" pitchFamily="82" charset="0"/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Imprint MT Shadow" pitchFamily="82" charset="0"/>
              </a:rPr>
              <a:t>For every dollar that men earn women earn $0.77</a:t>
            </a:r>
          </a:p>
          <a:p>
            <a:pPr algn="ctr"/>
            <a:endParaRPr lang="en-US" sz="2800" b="1" dirty="0" smtClean="0">
              <a:solidFill>
                <a:schemeClr val="bg1"/>
              </a:solidFill>
              <a:latin typeface="Imprint MT Shadow" pitchFamily="82" charset="0"/>
            </a:endParaRP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Imprint MT Shadow" pitchFamily="82" charset="0"/>
              </a:rPr>
              <a:t>17 out of 195 countries are led by women</a:t>
            </a:r>
          </a:p>
          <a:p>
            <a:pPr algn="ctr"/>
            <a:endParaRPr lang="en-US" sz="2800" b="1" dirty="0" smtClean="0">
              <a:solidFill>
                <a:schemeClr val="bg1"/>
              </a:solidFill>
              <a:latin typeface="Imprint MT Shadow" pitchFamily="82" charset="0"/>
            </a:endParaRPr>
          </a:p>
          <a:p>
            <a:pPr algn="ctr"/>
            <a:endParaRPr lang="en-US" sz="2400" b="1" dirty="0">
              <a:solidFill>
                <a:schemeClr val="bg1"/>
              </a:solidFill>
              <a:latin typeface="Trajan Pro" pitchFamily="18" charset="0"/>
            </a:endParaRPr>
          </a:p>
          <a:p>
            <a:pPr algn="ctr"/>
            <a:endParaRPr lang="en-US" sz="2400" b="1" dirty="0" smtClean="0">
              <a:solidFill>
                <a:schemeClr val="bg1"/>
              </a:solidFill>
              <a:latin typeface="Traja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74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1345009" y="405824"/>
            <a:ext cx="6553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Imprint MT Shadow" pitchFamily="82" charset="0"/>
              </a:rPr>
              <a:t>Why?</a:t>
            </a:r>
          </a:p>
        </p:txBody>
      </p:sp>
      <p:grpSp>
        <p:nvGrpSpPr>
          <p:cNvPr id="3075" name="Group 10"/>
          <p:cNvGrpSpPr>
            <a:grpSpLocks/>
          </p:cNvGrpSpPr>
          <p:nvPr/>
        </p:nvGrpSpPr>
        <p:grpSpPr bwMode="auto">
          <a:xfrm>
            <a:off x="258763" y="152400"/>
            <a:ext cx="8656637" cy="6477000"/>
            <a:chOff x="259080" y="152400"/>
            <a:chExt cx="8656320" cy="6477002"/>
          </a:xfrm>
        </p:grpSpPr>
        <p:sp>
          <p:nvSpPr>
            <p:cNvPr id="7" name="Rectangle 6"/>
            <p:cNvSpPr/>
            <p:nvPr/>
          </p:nvSpPr>
          <p:spPr>
            <a:xfrm>
              <a:off x="259080" y="152400"/>
              <a:ext cx="46035" cy="6477002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5400000">
              <a:off x="4564221" y="2278223"/>
              <a:ext cx="46037" cy="8656320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869365" y="152400"/>
              <a:ext cx="46035" cy="6477002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5400000">
              <a:off x="4552316" y="-4124962"/>
              <a:ext cx="46038" cy="8600760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327818" y="1419854"/>
            <a:ext cx="8587582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Imprint MT Shadow" pitchFamily="82" charset="0"/>
              </a:rPr>
              <a:t>Potential</a:t>
            </a:r>
            <a:r>
              <a:rPr lang="en-US" sz="2400" b="1" dirty="0">
                <a:solidFill>
                  <a:srgbClr val="C00000"/>
                </a:solidFill>
                <a:latin typeface="Imprint MT Shadow" pitchFamily="82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Imprint MT Shadow" pitchFamily="82" charset="0"/>
              </a:rPr>
              <a:t>and Performance</a:t>
            </a:r>
          </a:p>
          <a:p>
            <a:pPr algn="ctr"/>
            <a:endParaRPr lang="en-US" sz="2400" b="1" dirty="0" smtClean="0">
              <a:solidFill>
                <a:srgbClr val="C00000"/>
              </a:solidFill>
              <a:latin typeface="Imprint MT Shadow" pitchFamily="82" charset="0"/>
            </a:endParaRPr>
          </a:p>
          <a:p>
            <a:pPr algn="ctr"/>
            <a:endParaRPr lang="en-US" sz="2400" b="1" dirty="0">
              <a:solidFill>
                <a:srgbClr val="C00000"/>
              </a:solidFill>
              <a:latin typeface="Imprint MT Shadow" pitchFamily="82" charset="0"/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  <a:latin typeface="Imprint MT Shadow" pitchFamily="82" charset="0"/>
            </a:endParaRP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Imprint MT Shadow" pitchFamily="82" charset="0"/>
              </a:rPr>
              <a:t>Impostor syndrome</a:t>
            </a:r>
          </a:p>
          <a:p>
            <a:pPr algn="ctr"/>
            <a:endParaRPr lang="en-US" sz="2400" b="1" dirty="0">
              <a:solidFill>
                <a:srgbClr val="C00000"/>
              </a:solidFill>
              <a:latin typeface="Imprint MT Shadow" pitchFamily="82" charset="0"/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  <a:latin typeface="Imprint MT Shadow" pitchFamily="82" charset="0"/>
            </a:endParaRPr>
          </a:p>
          <a:p>
            <a:pPr algn="ctr"/>
            <a:endParaRPr lang="en-US" sz="2400" b="1" dirty="0">
              <a:solidFill>
                <a:srgbClr val="C00000"/>
              </a:solidFill>
              <a:latin typeface="Imprint MT Shadow" pitchFamily="82" charset="0"/>
            </a:endParaRP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Imprint MT Shadow" pitchFamily="82" charset="0"/>
              </a:rPr>
              <a:t>Who wants C level jobs anyway?</a:t>
            </a:r>
          </a:p>
          <a:p>
            <a:pPr algn="ctr"/>
            <a:endParaRPr lang="en-US" sz="2400" b="1" dirty="0">
              <a:solidFill>
                <a:srgbClr val="C00000"/>
              </a:solidFill>
              <a:latin typeface="Imprint MT Shadow" pitchFamily="82" charset="0"/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  <a:latin typeface="Imprint MT Shadow" pitchFamily="82" charset="0"/>
            </a:endParaRPr>
          </a:p>
          <a:p>
            <a:pPr algn="ctr"/>
            <a:endParaRPr lang="en-US" sz="2400" b="1" dirty="0">
              <a:solidFill>
                <a:srgbClr val="C00000"/>
              </a:solidFill>
              <a:latin typeface="Imprint MT Shadow" pitchFamily="82" charset="0"/>
            </a:endParaRP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Imprint MT Shadow" pitchFamily="82" charset="0"/>
              </a:rPr>
              <a:t>Negotiations</a:t>
            </a:r>
          </a:p>
          <a:p>
            <a:pPr algn="ctr"/>
            <a:endParaRPr lang="en-US" sz="2000" b="1" dirty="0">
              <a:solidFill>
                <a:srgbClr val="C00000"/>
              </a:solidFill>
              <a:latin typeface="Trajan Pro" pitchFamily="18" charset="0"/>
            </a:endParaRPr>
          </a:p>
          <a:p>
            <a:pPr algn="ctr"/>
            <a:endParaRPr lang="en-US" sz="2000" b="1" dirty="0">
              <a:solidFill>
                <a:srgbClr val="C00000"/>
              </a:solidFill>
              <a:latin typeface="Trajan Pro" pitchFamily="18" charset="0"/>
            </a:endParaRPr>
          </a:p>
          <a:p>
            <a:pPr algn="ctr"/>
            <a:endParaRPr lang="en-US" sz="2000" b="1" dirty="0" smtClean="0">
              <a:solidFill>
                <a:srgbClr val="C00000"/>
              </a:solidFill>
              <a:latin typeface="Trajan Pro" pitchFamily="18" charset="0"/>
            </a:endParaRPr>
          </a:p>
        </p:txBody>
      </p:sp>
      <p:pic>
        <p:nvPicPr>
          <p:cNvPr id="17" name="Picture 2" descr="T:\Bauer-Comm\ OFFICIAL UH-Bauer Logos\2012 Optional Bauer logos\BauerUH_secondary 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5708501"/>
            <a:ext cx="1524000" cy="687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920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" name="Group 2"/>
          <p:cNvGrpSpPr>
            <a:grpSpLocks/>
          </p:cNvGrpSpPr>
          <p:nvPr/>
        </p:nvGrpSpPr>
        <p:grpSpPr bwMode="auto">
          <a:xfrm>
            <a:off x="258763" y="152400"/>
            <a:ext cx="8656637" cy="6477000"/>
            <a:chOff x="259080" y="152400"/>
            <a:chExt cx="8656320" cy="6477002"/>
          </a:xfrm>
        </p:grpSpPr>
        <p:sp>
          <p:nvSpPr>
            <p:cNvPr id="4" name="Rectangle 3"/>
            <p:cNvSpPr/>
            <p:nvPr/>
          </p:nvSpPr>
          <p:spPr>
            <a:xfrm>
              <a:off x="259080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5400000">
              <a:off x="4564221" y="2278223"/>
              <a:ext cx="46037" cy="86563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869365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5400000">
              <a:off x="4552316" y="-4124962"/>
              <a:ext cx="46038" cy="86007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7" name="TextBox 3"/>
          <p:cNvSpPr txBox="1">
            <a:spLocks noChangeArrowheads="1"/>
          </p:cNvSpPr>
          <p:nvPr/>
        </p:nvSpPr>
        <p:spPr bwMode="auto">
          <a:xfrm>
            <a:off x="533400" y="1752600"/>
            <a:ext cx="8077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Imprint MT Shadow" pitchFamily="82" charset="0"/>
              </a:rPr>
              <a:t>What can I do?</a:t>
            </a:r>
          </a:p>
          <a:p>
            <a:pPr algn="ctr"/>
            <a:endParaRPr lang="en-US" sz="2800" b="1" dirty="0">
              <a:solidFill>
                <a:schemeClr val="bg1"/>
              </a:solidFill>
              <a:latin typeface="Imprint MT Shadow" pitchFamily="82" charset="0"/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Imprint MT Shadow" pitchFamily="82" charset="0"/>
              </a:rPr>
              <a:t>#1: Do not feel victimized</a:t>
            </a:r>
          </a:p>
          <a:p>
            <a:pPr algn="ctr"/>
            <a:endParaRPr lang="en-US" sz="2800" b="1" dirty="0">
              <a:solidFill>
                <a:schemeClr val="bg1"/>
              </a:solidFill>
              <a:latin typeface="Imprint MT Shadow" pitchFamily="82" charset="0"/>
            </a:endParaRPr>
          </a:p>
        </p:txBody>
      </p:sp>
      <p:pic>
        <p:nvPicPr>
          <p:cNvPr id="14" name="Picture 2" descr="T:\Bauer-Comm\ OFFICIAL UH-Bauer Logos\2012 Optional Bauer logos\BauerUH_secondary 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7349" y="5867400"/>
            <a:ext cx="1216026" cy="54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68185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531925" y="245609"/>
            <a:ext cx="8110311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n-US" sz="2800" b="1" dirty="0" smtClean="0">
                <a:solidFill>
                  <a:srgbClr val="C00000"/>
                </a:solidFill>
                <a:latin typeface="Imprint MT Shadow" pitchFamily="82" charset="0"/>
              </a:rPr>
              <a:t>#2: Build Expertise</a:t>
            </a:r>
          </a:p>
          <a:p>
            <a:pPr lvl="0"/>
            <a:endParaRPr lang="en-US" sz="2800" b="1" dirty="0" smtClean="0">
              <a:solidFill>
                <a:srgbClr val="C00000"/>
              </a:solidFill>
              <a:latin typeface="Imprint MT Shadow" pitchFamily="82" charset="0"/>
            </a:endParaRPr>
          </a:p>
          <a:p>
            <a:pPr lvl="0"/>
            <a:r>
              <a:rPr lang="en-US" sz="2800" b="1" dirty="0" smtClean="0">
                <a:solidFill>
                  <a:srgbClr val="C00000"/>
                </a:solidFill>
                <a:latin typeface="Imprint MT Shadow" pitchFamily="82" charset="0"/>
              </a:rPr>
              <a:t>Whoever </a:t>
            </a:r>
            <a:r>
              <a:rPr lang="en-US" sz="2800" b="1" dirty="0">
                <a:solidFill>
                  <a:srgbClr val="C00000"/>
                </a:solidFill>
                <a:latin typeface="Imprint MT Shadow" pitchFamily="82" charset="0"/>
              </a:rPr>
              <a:t>owns the language owns the </a:t>
            </a:r>
            <a:r>
              <a:rPr lang="en-US" sz="2800" b="1" dirty="0" smtClean="0">
                <a:solidFill>
                  <a:srgbClr val="C00000"/>
                </a:solidFill>
                <a:latin typeface="Imprint MT Shadow" pitchFamily="82" charset="0"/>
              </a:rPr>
              <a:t>conversation</a:t>
            </a:r>
          </a:p>
          <a:p>
            <a:pPr lvl="0"/>
            <a:endParaRPr lang="en-US" sz="2800" b="1" dirty="0">
              <a:solidFill>
                <a:srgbClr val="C00000"/>
              </a:solidFill>
              <a:latin typeface="Imprint MT Shadow" pitchFamily="82" charset="0"/>
            </a:endParaRPr>
          </a:p>
          <a:p>
            <a:r>
              <a:rPr lang="en-US" sz="2800" b="1" dirty="0" smtClean="0">
                <a:solidFill>
                  <a:srgbClr val="C00000"/>
                </a:solidFill>
                <a:latin typeface="Imprint MT Shadow" pitchFamily="82" charset="0"/>
              </a:rPr>
              <a:t>Sit at the Table</a:t>
            </a:r>
            <a:endParaRPr lang="en-US" sz="2800" b="1" dirty="0">
              <a:solidFill>
                <a:srgbClr val="C00000"/>
              </a:solidFill>
              <a:latin typeface="Imprint MT Shadow" pitchFamily="82" charset="0"/>
            </a:endParaRPr>
          </a:p>
        </p:txBody>
      </p:sp>
      <p:grpSp>
        <p:nvGrpSpPr>
          <p:cNvPr id="3075" name="Group 10"/>
          <p:cNvGrpSpPr>
            <a:grpSpLocks/>
          </p:cNvGrpSpPr>
          <p:nvPr/>
        </p:nvGrpSpPr>
        <p:grpSpPr bwMode="auto">
          <a:xfrm>
            <a:off x="258763" y="152400"/>
            <a:ext cx="8656637" cy="6477000"/>
            <a:chOff x="259080" y="152400"/>
            <a:chExt cx="8656320" cy="6477002"/>
          </a:xfrm>
        </p:grpSpPr>
        <p:sp>
          <p:nvSpPr>
            <p:cNvPr id="7" name="Rectangle 6"/>
            <p:cNvSpPr/>
            <p:nvPr/>
          </p:nvSpPr>
          <p:spPr>
            <a:xfrm>
              <a:off x="259080" y="152400"/>
              <a:ext cx="46035" cy="6477002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5400000">
              <a:off x="4564221" y="2278223"/>
              <a:ext cx="46037" cy="8656320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869365" y="152400"/>
              <a:ext cx="46035" cy="6477002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5400000">
              <a:off x="4552316" y="-4124962"/>
              <a:ext cx="46038" cy="8600760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pic>
        <p:nvPicPr>
          <p:cNvPr id="18" name="Picture 2" descr="T:\Bauer-Comm\ OFFICIAL UH-Bauer Logos\2012 Optional Bauer logos\BauerUH_secondary 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5737530"/>
            <a:ext cx="1524000" cy="687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94097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58763" y="152400"/>
            <a:ext cx="8656637" cy="6477000"/>
            <a:chOff x="259080" y="152400"/>
            <a:chExt cx="8656320" cy="6477002"/>
          </a:xfrm>
        </p:grpSpPr>
        <p:sp>
          <p:nvSpPr>
            <p:cNvPr id="3" name="Rectangle 2"/>
            <p:cNvSpPr/>
            <p:nvPr/>
          </p:nvSpPr>
          <p:spPr>
            <a:xfrm>
              <a:off x="259080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 rot="5400000">
              <a:off x="4564221" y="2278223"/>
              <a:ext cx="46037" cy="86563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8869365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5400000">
              <a:off x="4552316" y="-4124962"/>
              <a:ext cx="46038" cy="86007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276130" y="541251"/>
            <a:ext cx="8570912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Imprint MT Shadow" pitchFamily="82" charset="0"/>
              </a:rPr>
              <a:t># 3: Build Networks</a:t>
            </a:r>
          </a:p>
          <a:p>
            <a:pPr algn="ctr"/>
            <a:endParaRPr lang="en-US" sz="2800" b="1" dirty="0">
              <a:solidFill>
                <a:srgbClr val="C00000"/>
              </a:solidFill>
              <a:latin typeface="Imprint MT Shadow" pitchFamily="82" charset="0"/>
            </a:endParaRPr>
          </a:p>
          <a:p>
            <a:pPr algn="ctr"/>
            <a:endParaRPr lang="en-US" sz="2800" b="1" dirty="0" smtClean="0">
              <a:solidFill>
                <a:srgbClr val="C00000"/>
              </a:solidFill>
              <a:latin typeface="Imprint MT Shadow" pitchFamily="82" charset="0"/>
            </a:endParaRPr>
          </a:p>
          <a:p>
            <a:pPr algn="ctr"/>
            <a:endParaRPr lang="en-US" sz="2800" b="1" dirty="0">
              <a:solidFill>
                <a:srgbClr val="C00000"/>
              </a:solidFill>
              <a:latin typeface="Imprint MT Shadow" pitchFamily="82" charset="0"/>
            </a:endParaRPr>
          </a:p>
          <a:p>
            <a:pPr algn="ctr"/>
            <a:endParaRPr lang="en-US" sz="2800" b="1" dirty="0" smtClean="0">
              <a:solidFill>
                <a:srgbClr val="C00000"/>
              </a:solidFill>
              <a:latin typeface="Imprint MT Shadow" pitchFamily="82" charset="0"/>
            </a:endParaRPr>
          </a:p>
          <a:p>
            <a:pPr algn="ctr"/>
            <a:endParaRPr lang="en-US" sz="2800" b="1" dirty="0">
              <a:solidFill>
                <a:srgbClr val="C00000"/>
              </a:solidFill>
              <a:latin typeface="Imprint MT Shadow" pitchFamily="82" charset="0"/>
            </a:endParaRPr>
          </a:p>
          <a:p>
            <a:pPr algn="ctr"/>
            <a:endParaRPr lang="en-US" b="1" dirty="0" smtClean="0">
              <a:solidFill>
                <a:srgbClr val="C00000"/>
              </a:solidFill>
              <a:latin typeface="Imprint MT Shadow" pitchFamily="82" charset="0"/>
            </a:endParaRPr>
          </a:p>
        </p:txBody>
      </p:sp>
      <p:grpSp>
        <p:nvGrpSpPr>
          <p:cNvPr id="13" name="Group 10"/>
          <p:cNvGrpSpPr>
            <a:grpSpLocks/>
          </p:cNvGrpSpPr>
          <p:nvPr/>
        </p:nvGrpSpPr>
        <p:grpSpPr bwMode="auto">
          <a:xfrm>
            <a:off x="228600" y="228600"/>
            <a:ext cx="8656637" cy="6477000"/>
            <a:chOff x="259080" y="152400"/>
            <a:chExt cx="8656320" cy="6477002"/>
          </a:xfrm>
        </p:grpSpPr>
        <p:sp>
          <p:nvSpPr>
            <p:cNvPr id="14" name="Rectangle 13"/>
            <p:cNvSpPr/>
            <p:nvPr/>
          </p:nvSpPr>
          <p:spPr>
            <a:xfrm>
              <a:off x="259080" y="152400"/>
              <a:ext cx="46035" cy="6477002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5400000">
              <a:off x="4564221" y="2278223"/>
              <a:ext cx="46037" cy="8656320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869365" y="152400"/>
              <a:ext cx="46035" cy="6477002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5400000">
              <a:off x="4552316" y="-4124962"/>
              <a:ext cx="46038" cy="8600760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pic>
        <p:nvPicPr>
          <p:cNvPr id="18" name="Picture 2" descr="T:\Bauer-Comm\ OFFICIAL UH-Bauer Logos\2012 Optional Bauer logos\BauerUH_secondary 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5720822"/>
            <a:ext cx="1524000" cy="687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latha\Pictures\hell_gate_bridge_triborough_7apr0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289050"/>
            <a:ext cx="5562600" cy="417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8560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T:\Bauer-Comm\ OFFICIAL UH-Bauer Logos\2012 Optional Bauer logos\BauerUH_secondary 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5710013"/>
            <a:ext cx="1520825" cy="686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" name="Group 2"/>
          <p:cNvGrpSpPr>
            <a:grpSpLocks/>
          </p:cNvGrpSpPr>
          <p:nvPr/>
        </p:nvGrpSpPr>
        <p:grpSpPr bwMode="auto">
          <a:xfrm>
            <a:off x="258763" y="228600"/>
            <a:ext cx="8656637" cy="6477000"/>
            <a:chOff x="259080" y="152400"/>
            <a:chExt cx="8656320" cy="6477002"/>
          </a:xfrm>
        </p:grpSpPr>
        <p:sp>
          <p:nvSpPr>
            <p:cNvPr id="17" name="Rectangle 16"/>
            <p:cNvSpPr/>
            <p:nvPr/>
          </p:nvSpPr>
          <p:spPr>
            <a:xfrm>
              <a:off x="259080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5400000">
              <a:off x="4564221" y="2278223"/>
              <a:ext cx="46037" cy="86563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869365" y="152400"/>
              <a:ext cx="46035" cy="647700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5400000">
              <a:off x="4552316" y="-4124962"/>
              <a:ext cx="46038" cy="86007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val="3443869498"/>
              </p:ext>
            </p:extLst>
          </p:nvPr>
        </p:nvGraphicFramePr>
        <p:xfrm>
          <a:off x="448130" y="444827"/>
          <a:ext cx="4138952" cy="3022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2050" name="Picture 2" descr="http://i.istockimg.com/file_thumbview_approve/9458297/2/stock-photo-9458297-network-people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3457" y="3680128"/>
            <a:ext cx="3619500" cy="271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2200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2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54651-627B-4053-A864-A681F570E4A9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258763" y="152400"/>
            <a:ext cx="8656637" cy="6477000"/>
            <a:chOff x="259080" y="152400"/>
            <a:chExt cx="8656320" cy="6477002"/>
          </a:xfrm>
        </p:grpSpPr>
        <p:sp>
          <p:nvSpPr>
            <p:cNvPr id="6" name="Rectangle 5"/>
            <p:cNvSpPr/>
            <p:nvPr/>
          </p:nvSpPr>
          <p:spPr>
            <a:xfrm>
              <a:off x="259080" y="152400"/>
              <a:ext cx="46035" cy="6477002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5400000">
              <a:off x="4564221" y="2278223"/>
              <a:ext cx="46037" cy="8656320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8869365" y="152400"/>
              <a:ext cx="46035" cy="6477002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5400000">
              <a:off x="4552316" y="-4124962"/>
              <a:ext cx="46038" cy="8600760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3352118218"/>
              </p:ext>
            </p:extLst>
          </p:nvPr>
        </p:nvGraphicFramePr>
        <p:xfrm>
          <a:off x="448130" y="444827"/>
          <a:ext cx="6333670" cy="4279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flipH="1">
            <a:off x="3238500" y="4343400"/>
            <a:ext cx="342901" cy="17235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21" idx="0"/>
          </p:cNvCxnSpPr>
          <p:nvPr/>
        </p:nvCxnSpPr>
        <p:spPr>
          <a:xfrm flipH="1">
            <a:off x="3657600" y="4343400"/>
            <a:ext cx="76200" cy="14859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810000" y="4318000"/>
            <a:ext cx="914400" cy="990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6057900" y="4343400"/>
            <a:ext cx="800100" cy="108857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23" idx="0"/>
          </p:cNvCxnSpPr>
          <p:nvPr/>
        </p:nvCxnSpPr>
        <p:spPr>
          <a:xfrm>
            <a:off x="5791200" y="4408714"/>
            <a:ext cx="210542" cy="111293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1447800" y="4397828"/>
            <a:ext cx="914400" cy="990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1219200" y="4343400"/>
            <a:ext cx="0" cy="1219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685800" y="5508561"/>
            <a:ext cx="990600" cy="5924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2028371" y="5388428"/>
            <a:ext cx="533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2705100" y="4421414"/>
            <a:ext cx="533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3238500" y="5829300"/>
            <a:ext cx="838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4616109" y="5158013"/>
            <a:ext cx="884123" cy="671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5602684" y="5521651"/>
            <a:ext cx="798116" cy="579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6605814" y="5398860"/>
            <a:ext cx="876300" cy="5665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3846115" y="4318000"/>
            <a:ext cx="1756569" cy="168002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9" idx="2"/>
          </p:cNvCxnSpPr>
          <p:nvPr/>
        </p:nvCxnSpPr>
        <p:spPr>
          <a:xfrm>
            <a:off x="2971800" y="4954814"/>
            <a:ext cx="838200" cy="88809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1562100" y="4318000"/>
            <a:ext cx="2400300" cy="16038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447471" y="3051628"/>
            <a:ext cx="1248229" cy="27559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3" idx="1"/>
            <a:endCxn id="21" idx="3"/>
          </p:cNvCxnSpPr>
          <p:nvPr/>
        </p:nvCxnSpPr>
        <p:spPr>
          <a:xfrm flipH="1">
            <a:off x="4076700" y="5811351"/>
            <a:ext cx="1525984" cy="28464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561771" y="5829300"/>
            <a:ext cx="1172029" cy="26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1" idx="3"/>
          </p:cNvCxnSpPr>
          <p:nvPr/>
        </p:nvCxnSpPr>
        <p:spPr>
          <a:xfrm flipH="1">
            <a:off x="4076700" y="5655128"/>
            <a:ext cx="510382" cy="44087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2628900" y="451575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Ryan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85800" y="559603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Amanda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2014764" y="543197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Bob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3305177" y="5911334"/>
            <a:ext cx="771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Becky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4644571" y="5336986"/>
            <a:ext cx="991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Reema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5715000" y="565512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Lara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624864" y="550856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Tom</a:t>
            </a:r>
            <a:endParaRPr lang="en-US" dirty="0"/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3846115" y="1676400"/>
            <a:ext cx="1030685" cy="3784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H="1">
            <a:off x="3810000" y="1758043"/>
            <a:ext cx="36115" cy="402266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382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4066</TotalTime>
  <Words>251</Words>
  <Application>Microsoft Office PowerPoint</Application>
  <PresentationFormat>On-screen Show (4:3)</PresentationFormat>
  <Paragraphs>139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G. Sebesta</dc:creator>
  <cp:lastModifiedBy>JA</cp:lastModifiedBy>
  <cp:revision>112</cp:revision>
  <dcterms:created xsi:type="dcterms:W3CDTF">2013-09-09T15:28:07Z</dcterms:created>
  <dcterms:modified xsi:type="dcterms:W3CDTF">2014-01-10T08:24:15Z</dcterms:modified>
</cp:coreProperties>
</file>