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5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365674193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indent="-324900" algn="ctr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eme64">
  <a:themeElements>
    <a:clrScheme name="Theme6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64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6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Theme64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subject/>
  <dc:creator>Unknown Creator</dc:creator>
  <cp:keywords/>
  <dc:description/>
  <cp:lastModifiedBy>IACCGH @Admin</cp:lastModifiedBy>
  <cp:revision>1</cp:revision>
  <dcterms:created xsi:type="dcterms:W3CDTF">2023-02-17T18:18:40Z</dcterms:created>
  <dcterms:modified xsi:type="dcterms:W3CDTF">2023-02-17T18:19:14Z</dcterms:modified>
  <cp:category/>
</cp:coreProperties>
</file>