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CCGH @Admin" userId="ff2583df84e2da1c" providerId="LiveId" clId="{0C277016-6225-4A36-990F-0AD2DF1BF06D}"/>
    <pc:docChg chg="modSld sldOrd">
      <pc:chgData name="IACCGH @Admin" userId="ff2583df84e2da1c" providerId="LiveId" clId="{0C277016-6225-4A36-990F-0AD2DF1BF06D}" dt="2023-02-15T19:02:31.621" v="1"/>
      <pc:docMkLst>
        <pc:docMk/>
      </pc:docMkLst>
      <pc:sldChg chg="ord">
        <pc:chgData name="IACCGH @Admin" userId="ff2583df84e2da1c" providerId="LiveId" clId="{0C277016-6225-4A36-990F-0AD2DF1BF06D}" dt="2023-02-15T19:02:31.621" v="1"/>
        <pc:sldMkLst>
          <pc:docMk/>
          <pc:sldMk cId="2466769939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F452-3544-4D56-88A9-051F2693AF2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D0C-50E0-4A72-971F-4C6A87CE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3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F452-3544-4D56-88A9-051F2693AF2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D0C-50E0-4A72-971F-4C6A87CE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9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F452-3544-4D56-88A9-051F2693AF2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D0C-50E0-4A72-971F-4C6A87CE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9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F452-3544-4D56-88A9-051F2693AF2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D0C-50E0-4A72-971F-4C6A87CE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5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F452-3544-4D56-88A9-051F2693AF2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D0C-50E0-4A72-971F-4C6A87CE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0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F452-3544-4D56-88A9-051F2693AF2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D0C-50E0-4A72-971F-4C6A87CE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5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F452-3544-4D56-88A9-051F2693AF2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D0C-50E0-4A72-971F-4C6A87CE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8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F452-3544-4D56-88A9-051F2693AF2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D0C-50E0-4A72-971F-4C6A87CE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4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F452-3544-4D56-88A9-051F2693AF2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D0C-50E0-4A72-971F-4C6A87CE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F452-3544-4D56-88A9-051F2693AF2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D0C-50E0-4A72-971F-4C6A87CE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9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7F452-3544-4D56-88A9-051F2693AF2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CD0C-50E0-4A72-971F-4C6A87CE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7F452-3544-4D56-88A9-051F2693AF2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CD0C-50E0-4A72-971F-4C6A87CE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0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Understanding Business Entities &amp; Estate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Kershaw K Khumbatta, CPA</a:t>
            </a:r>
          </a:p>
          <a:p>
            <a:r>
              <a:rPr lang="en-US" b="1" dirty="0">
                <a:solidFill>
                  <a:srgbClr val="00B050"/>
                </a:solidFill>
              </a:rPr>
              <a:t>1455 Highway 6 South, Suite A</a:t>
            </a:r>
          </a:p>
          <a:p>
            <a:r>
              <a:rPr lang="en-US" b="1" dirty="0">
                <a:solidFill>
                  <a:srgbClr val="00B050"/>
                </a:solidFill>
              </a:rPr>
              <a:t>Sugar Land, TX 77479</a:t>
            </a:r>
          </a:p>
          <a:p>
            <a:r>
              <a:rPr lang="en-US" b="1" dirty="0">
                <a:solidFill>
                  <a:srgbClr val="00B050"/>
                </a:solidFill>
              </a:rPr>
              <a:t>Tel: 281-313-8006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0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Estate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Estate planning is the process of planning for the distribution of your assets after you pass away.</a:t>
            </a:r>
          </a:p>
          <a:p>
            <a:r>
              <a:rPr lang="en-US" dirty="0"/>
              <a:t>As a business owner, it's important to have a plan in place to ensure that your business and other assets are distributed according to your wishes.</a:t>
            </a:r>
          </a:p>
          <a:p>
            <a:r>
              <a:rPr lang="en-US" dirty="0"/>
              <a:t>Common estate planning tools include wills, trusts, and powers of attorney.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K-2 &amp; K-3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Forms K-2 and K-3 are actually tax forms used by S corporations and partnerships to report information about a shareholder or partner's share of income, deductions, and credits.</a:t>
            </a:r>
          </a:p>
          <a:p>
            <a:r>
              <a:rPr lang="en-US" dirty="0"/>
              <a:t>Specifically, Form K-2 is used by S corporations to report a shareholder's share of income, deductions, and credits that are not reported on the shareholder's Form K-1. This includes income, deductions, and credits that are separately stated, such as capital gains or losses and charitable contributions. Form K-2 is filed along with the S corporation's tax return, which is Form 1120-S.</a:t>
            </a:r>
          </a:p>
          <a:p>
            <a:r>
              <a:rPr lang="en-US" dirty="0"/>
              <a:t>Form K-3, on the other hand, is used by partnerships to report a partner's share of income, deductions, and credits that are not reported on the partner's Form K-1. This includes separately stated items such as capital gains or losses and charitable contributions. Form K-3 is filed along with the partnership's tax return, which is Form 1065.</a:t>
            </a:r>
          </a:p>
          <a:p>
            <a:r>
              <a:rPr lang="en-US" dirty="0"/>
              <a:t>It's worth noting that Forms K-2 and K-3 are relatively new forms, having been introduced in 2021. They are intended to provide more detailed information to the IRS about a shareholder or partner's share of income, deductions, and credits, and to help prevent errors and discrepancies in reporting.</a:t>
            </a:r>
          </a:p>
        </p:txBody>
      </p:sp>
    </p:spTree>
    <p:extLst>
      <p:ext uri="{BB962C8B-B14F-4D97-AF65-F5344CB8AC3E}">
        <p14:creationId xmlns:p14="http://schemas.microsoft.com/office/powerpoint/2010/main" val="2152282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K-2 &amp; K-3 Filing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Form K-2 is used by S corporations to report certain items of income, deductions, and credits that are not reported on the shareholder's Form K-1. However, the filing of Form K-2 is optional, and S corporations are not required to file it with their tax return.</a:t>
            </a:r>
          </a:p>
          <a:p>
            <a:r>
              <a:rPr lang="en-US" dirty="0"/>
              <a:t>Similarly, Form K-3 is used by partnerships to report certain items of income, deductions, and credits that are not reported on the partner's Form K-1. However, the filing of Form K-3 is also optional, and partnerships are not required to file it with their tax return.</a:t>
            </a:r>
          </a:p>
          <a:p>
            <a:r>
              <a:rPr lang="en-US" dirty="0"/>
              <a:t>The IRS has indicated that the use of Forms K-2 and K-3 is voluntary, and it is up to the S corporation or partnership to decide whether to use these forms to report certain separately stated items of income, deductions, and credits. If an S corporation or partnership does choose to file Forms K-2 or K-3, these forms should be attached to the respective tax return (Form 1120-S for S corporations or Form 1065 for partnerships).</a:t>
            </a:r>
          </a:p>
          <a:p>
            <a:r>
              <a:rPr lang="en-US" dirty="0"/>
              <a:t>If a partner or shareholder notifies the partnership or S corporation before the partnership or S corporation files its return, the conditions for the exception are not met and </a:t>
            </a:r>
            <a:r>
              <a:rPr lang="en-US" b="1" dirty="0"/>
              <a:t>the partnership or S corporation</a:t>
            </a:r>
            <a:r>
              <a:rPr lang="en-US" dirty="0"/>
              <a:t> must provide the Schedule K-3 to the partner or shareholder and file the Schedules K-2 and K-3 with the IRS.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39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Choosing the right business entity is an important decision that can affect your liability and tax obligations.</a:t>
            </a:r>
          </a:p>
          <a:p>
            <a:r>
              <a:rPr lang="en-US" dirty="0"/>
              <a:t>Estate planning is also an important consideration for business owners to ensure that their assets are distributed according to </a:t>
            </a:r>
            <a:r>
              <a:rPr lang="en-US"/>
              <a:t>their wishes.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1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starting a business, it's important to choose the right business entity that suits your needs.</a:t>
            </a:r>
          </a:p>
          <a:p>
            <a:r>
              <a:rPr lang="en-US" dirty="0"/>
              <a:t>There are various types of business entities in the USA, including sole proprietorships, partnerships, limited liability companies (LLCs), corporations, S corporations, cooperatives, and limited liability partnerships (LLPs).</a:t>
            </a:r>
          </a:p>
          <a:p>
            <a:r>
              <a:rPr lang="en-US" dirty="0"/>
              <a:t>It's also important to consider estate planning as a business owner to ensure that your assets are distributed according to your wishes.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6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Sole Proprietorship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sole proprietorship is a business owned by one person who is responsible for all aspects of the business.</a:t>
            </a:r>
          </a:p>
          <a:p>
            <a:r>
              <a:rPr lang="en-US" dirty="0"/>
              <a:t>The owner has unlimited liability for the debts and obligations of the business.</a:t>
            </a:r>
          </a:p>
          <a:p>
            <a:r>
              <a:rPr lang="en-US" dirty="0"/>
              <a:t>This is the simplest and most common type of business entity.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6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partnership is a business owned by two or more people who share the profits and losses of the business.</a:t>
            </a:r>
          </a:p>
          <a:p>
            <a:r>
              <a:rPr lang="en-US" dirty="0"/>
              <a:t>There are two types of partnerships: general partnerships and limited partnerships.</a:t>
            </a:r>
          </a:p>
          <a:p>
            <a:r>
              <a:rPr lang="en-US" dirty="0"/>
              <a:t>In a general partnership, all partners have unlimited liability for the debts and obligations of the business.</a:t>
            </a:r>
          </a:p>
          <a:p>
            <a:r>
              <a:rPr lang="en-US" dirty="0"/>
              <a:t>In a limited partnership, there are general partners who have unlimited liability, and limited partners who have limited liability and are not involved in the management of the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0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Liability Company (LLC)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LLC is a hybrid entity that provides the limited liability of a corporation and the flexibility of a partnership.</a:t>
            </a:r>
          </a:p>
          <a:p>
            <a:r>
              <a:rPr lang="en-US" dirty="0"/>
              <a:t>The owners of an LLC are called members, and they are not personally liable for the debts and obligations of the business.</a:t>
            </a:r>
          </a:p>
          <a:p>
            <a:r>
              <a:rPr lang="en-US" dirty="0"/>
              <a:t>An LLC can be taxed as a pass-through entity, which means that the income or losses of the business are passed through to the members and reported on their personal tax returns.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corporation is a legal entity that is separate from its owners and provides limited liability protection to its shareholders.</a:t>
            </a:r>
          </a:p>
          <a:p>
            <a:r>
              <a:rPr lang="en-US" dirty="0"/>
              <a:t>The owners of a corporation are called shareholders, and they are not personally liable for the debts and obligations of the business.</a:t>
            </a:r>
          </a:p>
          <a:p>
            <a:r>
              <a:rPr lang="en-US" dirty="0"/>
              <a:t>A corporation can be taxed as a C corporation, which is taxed as a separate entity, or as an S corporation, which is taxed as a pass-through entity.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4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 Corporations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S corporation is a type of corporation that is taxed as a pass-through entity.</a:t>
            </a:r>
          </a:p>
          <a:p>
            <a:r>
              <a:rPr lang="en-US" dirty="0"/>
              <a:t>The income or losses of the business are passed through to the shareholders and reported on their personal tax returns.</a:t>
            </a:r>
          </a:p>
          <a:p>
            <a:r>
              <a:rPr lang="en-US" dirty="0"/>
              <a:t>To qualify as an S corporation, the business must meet certain requirements, such as having no more than 100 shareholders.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66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cooperative is a business owned and operated by a group of individuals who share the profits and benefits.</a:t>
            </a:r>
          </a:p>
          <a:p>
            <a:r>
              <a:rPr lang="en-US" dirty="0"/>
              <a:t>The members of a cooperative are not personally liable for the debts and obligations of the business.</a:t>
            </a:r>
          </a:p>
          <a:p>
            <a:r>
              <a:rPr lang="en-US" dirty="0"/>
              <a:t>Cooperatives can be either non-profit or for-profit.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42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Liability Partnerships (LLP)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LLP is a partnership in which some or all of the partners have limited liability.</a:t>
            </a:r>
          </a:p>
          <a:p>
            <a:r>
              <a:rPr lang="en-US" dirty="0"/>
              <a:t>Each partner is responsible for their own actions and is not liable for the actions of other partners.</a:t>
            </a:r>
          </a:p>
          <a:p>
            <a:r>
              <a:rPr lang="en-US" dirty="0"/>
              <a:t>LLPs are recognized in most states in the USA and are typically used by professional service firms.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225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1147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Understanding Business Entities &amp; Estate Planning</vt:lpstr>
      <vt:lpstr>Introduction</vt:lpstr>
      <vt:lpstr>Sole Proprietorship</vt:lpstr>
      <vt:lpstr>Partnership</vt:lpstr>
      <vt:lpstr>Limited Liability Company (LLC)</vt:lpstr>
      <vt:lpstr>Corporation</vt:lpstr>
      <vt:lpstr>S Corporations</vt:lpstr>
      <vt:lpstr>Cooperative</vt:lpstr>
      <vt:lpstr>Limited Liability Partnerships (LLP)</vt:lpstr>
      <vt:lpstr>Estate Planning</vt:lpstr>
      <vt:lpstr>Forms K-2 &amp; K-3</vt:lpstr>
      <vt:lpstr>K-2 &amp; K-3 Filing</vt:lpstr>
      <vt:lpstr>Conclusion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Types of Business Entities in USA</dc:title>
  <dc:creator>Kershaw Khumbatta</dc:creator>
  <cp:lastModifiedBy>IACCGH @Admin</cp:lastModifiedBy>
  <cp:revision>20</cp:revision>
  <dcterms:created xsi:type="dcterms:W3CDTF">2023-02-15T02:51:47Z</dcterms:created>
  <dcterms:modified xsi:type="dcterms:W3CDTF">2023-02-15T19:02:32Z</dcterms:modified>
</cp:coreProperties>
</file>