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0" r:id="rId2"/>
    <p:sldMasterId id="2147483692" r:id="rId3"/>
    <p:sldMasterId id="2147483711" r:id="rId4"/>
    <p:sldMasterId id="2147483717" r:id="rId5"/>
  </p:sldMasterIdLst>
  <p:notesMasterIdLst>
    <p:notesMasterId r:id="rId73"/>
  </p:notesMasterIdLst>
  <p:sldIdLst>
    <p:sldId id="820" r:id="rId6"/>
    <p:sldId id="851" r:id="rId7"/>
    <p:sldId id="852" r:id="rId8"/>
    <p:sldId id="853" r:id="rId9"/>
    <p:sldId id="854" r:id="rId10"/>
    <p:sldId id="855" r:id="rId11"/>
    <p:sldId id="856" r:id="rId12"/>
    <p:sldId id="857" r:id="rId13"/>
    <p:sldId id="858" r:id="rId14"/>
    <p:sldId id="859" r:id="rId15"/>
    <p:sldId id="860" r:id="rId16"/>
    <p:sldId id="861" r:id="rId17"/>
    <p:sldId id="862" r:id="rId18"/>
    <p:sldId id="863" r:id="rId19"/>
    <p:sldId id="864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865" r:id="rId37"/>
    <p:sldId id="287" r:id="rId38"/>
    <p:sldId id="827" r:id="rId39"/>
    <p:sldId id="256" r:id="rId40"/>
    <p:sldId id="257" r:id="rId41"/>
    <p:sldId id="258" r:id="rId42"/>
    <p:sldId id="259" r:id="rId43"/>
    <p:sldId id="260" r:id="rId44"/>
    <p:sldId id="261" r:id="rId45"/>
    <p:sldId id="828" r:id="rId46"/>
    <p:sldId id="845" r:id="rId47"/>
    <p:sldId id="846" r:id="rId48"/>
    <p:sldId id="847" r:id="rId49"/>
    <p:sldId id="293" r:id="rId50"/>
    <p:sldId id="848" r:id="rId51"/>
    <p:sldId id="286" r:id="rId52"/>
    <p:sldId id="292" r:id="rId53"/>
    <p:sldId id="291" r:id="rId54"/>
    <p:sldId id="290" r:id="rId55"/>
    <p:sldId id="849" r:id="rId56"/>
    <p:sldId id="850" r:id="rId57"/>
    <p:sldId id="269" r:id="rId58"/>
    <p:sldId id="829" r:id="rId59"/>
    <p:sldId id="836" r:id="rId60"/>
    <p:sldId id="837" r:id="rId61"/>
    <p:sldId id="838" r:id="rId62"/>
    <p:sldId id="839" r:id="rId63"/>
    <p:sldId id="840" r:id="rId64"/>
    <p:sldId id="841" r:id="rId65"/>
    <p:sldId id="262" r:id="rId66"/>
    <p:sldId id="263" r:id="rId67"/>
    <p:sldId id="264" r:id="rId68"/>
    <p:sldId id="265" r:id="rId69"/>
    <p:sldId id="266" r:id="rId70"/>
    <p:sldId id="267" r:id="rId71"/>
    <p:sldId id="268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99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D1684-6ED2-435B-9DF4-30C48277F3B6}" v="1" dt="2023-03-02T19:22:03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CCGH @Admin" userId="ff2583df84e2da1c" providerId="LiveId" clId="{8ED9D93F-6628-4DAC-B2AF-7ADDF146268F}"/>
    <pc:docChg chg="undo custSel addSld delSld modSld sldOrd delMainMaster">
      <pc:chgData name="IACCGH @Admin" userId="ff2583df84e2da1c" providerId="LiveId" clId="{8ED9D93F-6628-4DAC-B2AF-7ADDF146268F}" dt="2023-02-17T18:16:13.107" v="464"/>
      <pc:docMkLst>
        <pc:docMk/>
      </pc:docMkLst>
      <pc:sldChg chg="add del">
        <pc:chgData name="IACCGH @Admin" userId="ff2583df84e2da1c" providerId="LiveId" clId="{8ED9D93F-6628-4DAC-B2AF-7ADDF146268F}" dt="2023-02-13T18:45:17.849" v="380"/>
        <pc:sldMkLst>
          <pc:docMk/>
          <pc:sldMk cId="0" sldId="256"/>
        </pc:sldMkLst>
      </pc:sldChg>
      <pc:sldChg chg="add del">
        <pc:chgData name="IACCGH @Admin" userId="ff2583df84e2da1c" providerId="LiveId" clId="{8ED9D93F-6628-4DAC-B2AF-7ADDF146268F}" dt="2023-02-13T18:45:17.849" v="380"/>
        <pc:sldMkLst>
          <pc:docMk/>
          <pc:sldMk cId="0" sldId="257"/>
        </pc:sldMkLst>
      </pc:sldChg>
      <pc:sldChg chg="add del">
        <pc:chgData name="IACCGH @Admin" userId="ff2583df84e2da1c" providerId="LiveId" clId="{8ED9D93F-6628-4DAC-B2AF-7ADDF146268F}" dt="2023-02-13T18:45:17.849" v="380"/>
        <pc:sldMkLst>
          <pc:docMk/>
          <pc:sldMk cId="0" sldId="258"/>
        </pc:sldMkLst>
      </pc:sldChg>
      <pc:sldChg chg="add del">
        <pc:chgData name="IACCGH @Admin" userId="ff2583df84e2da1c" providerId="LiveId" clId="{8ED9D93F-6628-4DAC-B2AF-7ADDF146268F}" dt="2023-02-13T18:45:17.849" v="380"/>
        <pc:sldMkLst>
          <pc:docMk/>
          <pc:sldMk cId="0" sldId="259"/>
        </pc:sldMkLst>
      </pc:sldChg>
      <pc:sldChg chg="modSp add del mod">
        <pc:chgData name="IACCGH @Admin" userId="ff2583df84e2da1c" providerId="LiveId" clId="{8ED9D93F-6628-4DAC-B2AF-7ADDF146268F}" dt="2023-02-13T18:45:42.334" v="381" actId="1076"/>
        <pc:sldMkLst>
          <pc:docMk/>
          <pc:sldMk cId="0" sldId="260"/>
        </pc:sldMkLst>
        <pc:spChg chg="mod">
          <ac:chgData name="IACCGH @Admin" userId="ff2583df84e2da1c" providerId="LiveId" clId="{8ED9D93F-6628-4DAC-B2AF-7ADDF146268F}" dt="2023-02-13T18:45:42.334" v="381" actId="1076"/>
          <ac:spMkLst>
            <pc:docMk/>
            <pc:sldMk cId="0" sldId="260"/>
            <ac:spMk id="3" creationId="{00000000-0000-0000-0000-000000000000}"/>
          </ac:spMkLst>
        </pc:spChg>
      </pc:sldChg>
      <pc:sldChg chg="add del">
        <pc:chgData name="IACCGH @Admin" userId="ff2583df84e2da1c" providerId="LiveId" clId="{8ED9D93F-6628-4DAC-B2AF-7ADDF146268F}" dt="2023-02-13T18:45:17.849" v="380"/>
        <pc:sldMkLst>
          <pc:docMk/>
          <pc:sldMk cId="0" sldId="261"/>
        </pc:sldMkLst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3150866612" sldId="262"/>
        </pc:sldMkLst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2110420276" sldId="263"/>
        </pc:sldMkLst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3994225049" sldId="264"/>
        </pc:sldMkLst>
      </pc:sldChg>
      <pc:sldChg chg="modSp add mod">
        <pc:chgData name="IACCGH @Admin" userId="ff2583df84e2da1c" providerId="LiveId" clId="{8ED9D93F-6628-4DAC-B2AF-7ADDF146268F}" dt="2023-02-15T16:34:28.303" v="387" actId="27636"/>
        <pc:sldMkLst>
          <pc:docMk/>
          <pc:sldMk cId="119573748" sldId="265"/>
        </pc:sldMkLst>
        <pc:spChg chg="mod">
          <ac:chgData name="IACCGH @Admin" userId="ff2583df84e2da1c" providerId="LiveId" clId="{8ED9D93F-6628-4DAC-B2AF-7ADDF146268F}" dt="2023-02-15T16:34:28.303" v="387" actId="27636"/>
          <ac:spMkLst>
            <pc:docMk/>
            <pc:sldMk cId="119573748" sldId="265"/>
            <ac:spMk id="3" creationId="{00000000-0000-0000-0000-000000000000}"/>
          </ac:spMkLst>
        </pc:spChg>
      </pc:sldChg>
      <pc:sldChg chg="modSp add mod">
        <pc:chgData name="IACCGH @Admin" userId="ff2583df84e2da1c" providerId="LiveId" clId="{8ED9D93F-6628-4DAC-B2AF-7ADDF146268F}" dt="2023-02-15T16:34:28.313" v="388" actId="27636"/>
        <pc:sldMkLst>
          <pc:docMk/>
          <pc:sldMk cId="2152282522" sldId="266"/>
        </pc:sldMkLst>
        <pc:spChg chg="mod">
          <ac:chgData name="IACCGH @Admin" userId="ff2583df84e2da1c" providerId="LiveId" clId="{8ED9D93F-6628-4DAC-B2AF-7ADDF146268F}" dt="2023-02-15T16:34:28.313" v="388" actId="27636"/>
          <ac:spMkLst>
            <pc:docMk/>
            <pc:sldMk cId="2152282522" sldId="266"/>
            <ac:spMk id="3" creationId="{00000000-0000-0000-0000-000000000000}"/>
          </ac:spMkLst>
        </pc:spChg>
      </pc:sldChg>
      <pc:sldChg chg="modSp add mod">
        <pc:chgData name="IACCGH @Admin" userId="ff2583df84e2da1c" providerId="LiveId" clId="{8ED9D93F-6628-4DAC-B2AF-7ADDF146268F}" dt="2023-02-15T16:34:28.325" v="389" actId="27636"/>
        <pc:sldMkLst>
          <pc:docMk/>
          <pc:sldMk cId="1947239504" sldId="267"/>
        </pc:sldMkLst>
        <pc:spChg chg="mod">
          <ac:chgData name="IACCGH @Admin" userId="ff2583df84e2da1c" providerId="LiveId" clId="{8ED9D93F-6628-4DAC-B2AF-7ADDF146268F}" dt="2023-02-15T16:34:28.325" v="389" actId="27636"/>
          <ac:spMkLst>
            <pc:docMk/>
            <pc:sldMk cId="1947239504" sldId="267"/>
            <ac:spMk id="3" creationId="{00000000-0000-0000-0000-000000000000}"/>
          </ac:spMkLst>
        </pc:spChg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2580414218" sldId="268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429771863" sldId="269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130780179" sldId="286"/>
        </pc:sldMkLst>
      </pc:sldChg>
      <pc:sldChg chg="delSp modSp add mod">
        <pc:chgData name="IACCGH @Admin" userId="ff2583df84e2da1c" providerId="LiveId" clId="{8ED9D93F-6628-4DAC-B2AF-7ADDF146268F}" dt="2023-02-13T18:27:34.727" v="135" actId="1076"/>
        <pc:sldMkLst>
          <pc:docMk/>
          <pc:sldMk cId="0" sldId="287"/>
        </pc:sldMkLst>
        <pc:spChg chg="mod">
          <ac:chgData name="IACCGH @Admin" userId="ff2583df84e2da1c" providerId="LiveId" clId="{8ED9D93F-6628-4DAC-B2AF-7ADDF146268F}" dt="2023-02-13T18:25:16.845" v="119" actId="20577"/>
          <ac:spMkLst>
            <pc:docMk/>
            <pc:sldMk cId="0" sldId="287"/>
            <ac:spMk id="24591" creationId="{B6D7F92D-2C91-7BD1-F163-FE7C7C913F06}"/>
          </ac:spMkLst>
        </pc:spChg>
        <pc:spChg chg="del">
          <ac:chgData name="IACCGH @Admin" userId="ff2583df84e2da1c" providerId="LiveId" clId="{8ED9D93F-6628-4DAC-B2AF-7ADDF146268F}" dt="2023-02-13T18:24:35.117" v="111" actId="478"/>
          <ac:spMkLst>
            <pc:docMk/>
            <pc:sldMk cId="0" sldId="287"/>
            <ac:spMk id="24598" creationId="{BA1430D5-1B51-B761-E255-68832936728B}"/>
          </ac:spMkLst>
        </pc:spChg>
        <pc:spChg chg="mod">
          <ac:chgData name="IACCGH @Admin" userId="ff2583df84e2da1c" providerId="LiveId" clId="{8ED9D93F-6628-4DAC-B2AF-7ADDF146268F}" dt="2023-02-13T18:24:48.740" v="113" actId="1076"/>
          <ac:spMkLst>
            <pc:docMk/>
            <pc:sldMk cId="0" sldId="287"/>
            <ac:spMk id="24599" creationId="{6116466D-6027-7559-B5AD-8F563E65EC8D}"/>
          </ac:spMkLst>
        </pc:spChg>
        <pc:spChg chg="mod">
          <ac:chgData name="IACCGH @Admin" userId="ff2583df84e2da1c" providerId="LiveId" clId="{8ED9D93F-6628-4DAC-B2AF-7ADDF146268F}" dt="2023-02-13T18:25:11.834" v="115" actId="1076"/>
          <ac:spMkLst>
            <pc:docMk/>
            <pc:sldMk cId="0" sldId="287"/>
            <ac:spMk id="24600" creationId="{EE0D8F4D-1508-85A8-F87F-84A1F7B5CA42}"/>
          </ac:spMkLst>
        </pc:spChg>
        <pc:spChg chg="mod">
          <ac:chgData name="IACCGH @Admin" userId="ff2583df84e2da1c" providerId="LiveId" clId="{8ED9D93F-6628-4DAC-B2AF-7ADDF146268F}" dt="2023-02-13T18:25:38.183" v="121" actId="1076"/>
          <ac:spMkLst>
            <pc:docMk/>
            <pc:sldMk cId="0" sldId="287"/>
            <ac:spMk id="24601" creationId="{49AFE17B-862A-BED8-E674-06063731D327}"/>
          </ac:spMkLst>
        </pc:spChg>
        <pc:spChg chg="mod">
          <ac:chgData name="IACCGH @Admin" userId="ff2583df84e2da1c" providerId="LiveId" clId="{8ED9D93F-6628-4DAC-B2AF-7ADDF146268F}" dt="2023-02-13T18:27:23.817" v="133" actId="1076"/>
          <ac:spMkLst>
            <pc:docMk/>
            <pc:sldMk cId="0" sldId="287"/>
            <ac:spMk id="24602" creationId="{2509BF0D-6F2D-060C-F80B-384D0CB2EBBE}"/>
          </ac:spMkLst>
        </pc:spChg>
        <pc:spChg chg="mod">
          <ac:chgData name="IACCGH @Admin" userId="ff2583df84e2da1c" providerId="LiveId" clId="{8ED9D93F-6628-4DAC-B2AF-7ADDF146268F}" dt="2023-02-13T18:27:34.727" v="135" actId="1076"/>
          <ac:spMkLst>
            <pc:docMk/>
            <pc:sldMk cId="0" sldId="287"/>
            <ac:spMk id="24603" creationId="{FE488802-6AB3-99AE-0AD9-BA504D973696}"/>
          </ac:spMkLst>
        </pc:spChg>
        <pc:picChg chg="del">
          <ac:chgData name="IACCGH @Admin" userId="ff2583df84e2da1c" providerId="LiveId" clId="{8ED9D93F-6628-4DAC-B2AF-7ADDF146268F}" dt="2023-02-13T18:24:32.593" v="110" actId="478"/>
          <ac:picMkLst>
            <pc:docMk/>
            <pc:sldMk cId="0" sldId="287"/>
            <ac:picMk id="24592" creationId="{B6D5B10F-FBE9-0DB6-1EB2-15F33877182A}"/>
          </ac:picMkLst>
        </pc:picChg>
        <pc:picChg chg="mod">
          <ac:chgData name="IACCGH @Admin" userId="ff2583df84e2da1c" providerId="LiveId" clId="{8ED9D93F-6628-4DAC-B2AF-7ADDF146268F}" dt="2023-02-13T18:24:42.385" v="112" actId="1076"/>
          <ac:picMkLst>
            <pc:docMk/>
            <pc:sldMk cId="0" sldId="287"/>
            <ac:picMk id="24593" creationId="{B6DE686E-D549-42AE-1BAB-C4B9C30C849D}"/>
          </ac:picMkLst>
        </pc:picChg>
        <pc:picChg chg="mod">
          <ac:chgData name="IACCGH @Admin" userId="ff2583df84e2da1c" providerId="LiveId" clId="{8ED9D93F-6628-4DAC-B2AF-7ADDF146268F}" dt="2023-02-13T18:26:49.187" v="131" actId="1076"/>
          <ac:picMkLst>
            <pc:docMk/>
            <pc:sldMk cId="0" sldId="287"/>
            <ac:picMk id="24594" creationId="{80F6E6BA-B792-3F25-4705-5B910B4B53E1}"/>
          </ac:picMkLst>
        </pc:picChg>
        <pc:picChg chg="mod">
          <ac:chgData name="IACCGH @Admin" userId="ff2583df84e2da1c" providerId="LiveId" clId="{8ED9D93F-6628-4DAC-B2AF-7ADDF146268F}" dt="2023-02-13T18:27:02.299" v="132" actId="1076"/>
          <ac:picMkLst>
            <pc:docMk/>
            <pc:sldMk cId="0" sldId="287"/>
            <ac:picMk id="24595" creationId="{08A0E43B-006F-E8DA-25D1-2BB40D0A0A09}"/>
          </ac:picMkLst>
        </pc:picChg>
        <pc:picChg chg="mod">
          <ac:chgData name="IACCGH @Admin" userId="ff2583df84e2da1c" providerId="LiveId" clId="{8ED9D93F-6628-4DAC-B2AF-7ADDF146268F}" dt="2023-02-13T18:25:50.739" v="122" actId="1076"/>
          <ac:picMkLst>
            <pc:docMk/>
            <pc:sldMk cId="0" sldId="287"/>
            <ac:picMk id="24596" creationId="{56E71958-4781-9538-4C4C-B5E5FC2E0067}"/>
          </ac:picMkLst>
        </pc:picChg>
        <pc:picChg chg="mod">
          <ac:chgData name="IACCGH @Admin" userId="ff2583df84e2da1c" providerId="LiveId" clId="{8ED9D93F-6628-4DAC-B2AF-7ADDF146268F}" dt="2023-02-13T18:27:29.921" v="134" actId="1076"/>
          <ac:picMkLst>
            <pc:docMk/>
            <pc:sldMk cId="0" sldId="287"/>
            <ac:picMk id="24597" creationId="{340B49A0-C854-500F-E0AF-45E86BA4C368}"/>
          </ac:picMkLst>
        </pc:picChg>
      </pc:sldChg>
      <pc:sldChg chg="add">
        <pc:chgData name="IACCGH @Admin" userId="ff2583df84e2da1c" providerId="LiveId" clId="{8ED9D93F-6628-4DAC-B2AF-7ADDF146268F}" dt="2023-02-13T18:28:14.782" v="139"/>
        <pc:sldMkLst>
          <pc:docMk/>
          <pc:sldMk cId="0" sldId="288"/>
        </pc:sldMkLst>
      </pc:sldChg>
      <pc:sldChg chg="add ord">
        <pc:chgData name="IACCGH @Admin" userId="ff2583df84e2da1c" providerId="LiveId" clId="{8ED9D93F-6628-4DAC-B2AF-7ADDF146268F}" dt="2023-02-15T19:08:14.203" v="462"/>
        <pc:sldMkLst>
          <pc:docMk/>
          <pc:sldMk cId="0" sldId="289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109281223" sldId="290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262625191" sldId="291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12305904" sldId="292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596493782" sldId="293"/>
        </pc:sldMkLst>
      </pc:sldChg>
      <pc:sldChg chg="del">
        <pc:chgData name="IACCGH @Admin" userId="ff2583df84e2da1c" providerId="LiveId" clId="{8ED9D93F-6628-4DAC-B2AF-7ADDF146268F}" dt="2023-02-13T18:29:58.359" v="143" actId="2696"/>
        <pc:sldMkLst>
          <pc:docMk/>
          <pc:sldMk cId="568578290" sldId="738"/>
        </pc:sldMkLst>
      </pc:sldChg>
      <pc:sldChg chg="del">
        <pc:chgData name="IACCGH @Admin" userId="ff2583df84e2da1c" providerId="LiveId" clId="{8ED9D93F-6628-4DAC-B2AF-7ADDF146268F}" dt="2023-02-13T18:30:01.126" v="144" actId="2696"/>
        <pc:sldMkLst>
          <pc:docMk/>
          <pc:sldMk cId="1492838222" sldId="739"/>
        </pc:sldMkLst>
      </pc:sldChg>
      <pc:sldChg chg="del">
        <pc:chgData name="IACCGH @Admin" userId="ff2583df84e2da1c" providerId="LiveId" clId="{8ED9D93F-6628-4DAC-B2AF-7ADDF146268F}" dt="2023-02-13T18:27:52.267" v="136" actId="2696"/>
        <pc:sldMkLst>
          <pc:docMk/>
          <pc:sldMk cId="2029097263" sldId="780"/>
        </pc:sldMkLst>
      </pc:sldChg>
      <pc:sldChg chg="del">
        <pc:chgData name="IACCGH @Admin" userId="ff2583df84e2da1c" providerId="LiveId" clId="{8ED9D93F-6628-4DAC-B2AF-7ADDF146268F}" dt="2023-02-13T18:27:54.992" v="137" actId="2696"/>
        <pc:sldMkLst>
          <pc:docMk/>
          <pc:sldMk cId="2873026567" sldId="781"/>
        </pc:sldMkLst>
      </pc:sldChg>
      <pc:sldChg chg="del">
        <pc:chgData name="IACCGH @Admin" userId="ff2583df84e2da1c" providerId="LiveId" clId="{8ED9D93F-6628-4DAC-B2AF-7ADDF146268F}" dt="2023-02-13T18:27:57.156" v="138" actId="2696"/>
        <pc:sldMkLst>
          <pc:docMk/>
          <pc:sldMk cId="1390278774" sldId="782"/>
        </pc:sldMkLst>
      </pc:sldChg>
      <pc:sldChg chg="del">
        <pc:chgData name="IACCGH @Admin" userId="ff2583df84e2da1c" providerId="LiveId" clId="{8ED9D93F-6628-4DAC-B2AF-7ADDF146268F}" dt="2023-02-13T18:19:53.437" v="1" actId="2696"/>
        <pc:sldMkLst>
          <pc:docMk/>
          <pc:sldMk cId="451662965" sldId="783"/>
        </pc:sldMkLst>
      </pc:sldChg>
      <pc:sldChg chg="addSp delSp modSp add del mod">
        <pc:chgData name="IACCGH @Admin" userId="ff2583df84e2da1c" providerId="LiveId" clId="{8ED9D93F-6628-4DAC-B2AF-7ADDF146268F}" dt="2023-02-15T19:06:55.457" v="457" actId="2696"/>
        <pc:sldMkLst>
          <pc:docMk/>
          <pc:sldMk cId="2942588631" sldId="799"/>
        </pc:sldMkLst>
        <pc:spChg chg="del">
          <ac:chgData name="IACCGH @Admin" userId="ff2583df84e2da1c" providerId="LiveId" clId="{8ED9D93F-6628-4DAC-B2AF-7ADDF146268F}" dt="2023-02-13T18:21:21.455" v="19" actId="478"/>
          <ac:spMkLst>
            <pc:docMk/>
            <pc:sldMk cId="2942588631" sldId="799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3T18:21:23.259" v="20" actId="478"/>
          <ac:spMkLst>
            <pc:docMk/>
            <pc:sldMk cId="2942588631" sldId="799"/>
            <ac:spMk id="11" creationId="{B1C4D632-355F-0EF3-4C73-A478D26A762F}"/>
          </ac:spMkLst>
        </pc:spChg>
        <pc:spChg chg="add mod">
          <ac:chgData name="IACCGH @Admin" userId="ff2583df84e2da1c" providerId="LiveId" clId="{8ED9D93F-6628-4DAC-B2AF-7ADDF146268F}" dt="2023-02-13T18:36:07.085" v="244" actId="1076"/>
          <ac:spMkLst>
            <pc:docMk/>
            <pc:sldMk cId="2942588631" sldId="799"/>
            <ac:spMk id="16" creationId="{070607E3-F212-0F3C-7398-D26C5F8208B5}"/>
          </ac:spMkLst>
        </pc:spChg>
        <pc:spChg chg="del">
          <ac:chgData name="IACCGH @Admin" userId="ff2583df84e2da1c" providerId="LiveId" clId="{8ED9D93F-6628-4DAC-B2AF-7ADDF146268F}" dt="2023-02-13T18:21:12.247" v="13" actId="478"/>
          <ac:spMkLst>
            <pc:docMk/>
            <pc:sldMk cId="2942588631" sldId="799"/>
            <ac:spMk id="28" creationId="{FE68283D-1B80-91E8-AA89-23D888599421}"/>
          </ac:spMkLst>
        </pc:spChg>
        <pc:spChg chg="del">
          <ac:chgData name="IACCGH @Admin" userId="ff2583df84e2da1c" providerId="LiveId" clId="{8ED9D93F-6628-4DAC-B2AF-7ADDF146268F}" dt="2023-02-13T18:21:15.943" v="15" actId="478"/>
          <ac:spMkLst>
            <pc:docMk/>
            <pc:sldMk cId="2942588631" sldId="799"/>
            <ac:spMk id="29" creationId="{E3EC1186-DDAD-8432-3B3D-DE7912656A32}"/>
          </ac:spMkLst>
        </pc:spChg>
        <pc:spChg chg="del">
          <ac:chgData name="IACCGH @Admin" userId="ff2583df84e2da1c" providerId="LiveId" clId="{8ED9D93F-6628-4DAC-B2AF-7ADDF146268F}" dt="2023-02-13T18:21:17.929" v="17" actId="478"/>
          <ac:spMkLst>
            <pc:docMk/>
            <pc:sldMk cId="2942588631" sldId="799"/>
            <ac:spMk id="30" creationId="{DA082EA3-8E65-5683-4659-519CBDC544CD}"/>
          </ac:spMkLst>
        </pc:spChg>
        <pc:spChg chg="del">
          <ac:chgData name="IACCGH @Admin" userId="ff2583df84e2da1c" providerId="LiveId" clId="{8ED9D93F-6628-4DAC-B2AF-7ADDF146268F}" dt="2023-02-13T18:22:13.982" v="25" actId="478"/>
          <ac:spMkLst>
            <pc:docMk/>
            <pc:sldMk cId="2942588631" sldId="799"/>
            <ac:spMk id="31" creationId="{32DEA987-B9E3-3F2E-3C69-DD36F81227F1}"/>
          </ac:spMkLst>
        </pc:spChg>
        <pc:picChg chg="del">
          <ac:chgData name="IACCGH @Admin" userId="ff2583df84e2da1c" providerId="LiveId" clId="{8ED9D93F-6628-4DAC-B2AF-7ADDF146268F}" dt="2023-02-13T18:21:18.655" v="18" actId="478"/>
          <ac:picMkLst>
            <pc:docMk/>
            <pc:sldMk cId="2942588631" sldId="799"/>
            <ac:picMk id="4" creationId="{A0B6913E-A436-84A9-AFC3-3A5CAE4D81E6}"/>
          </ac:picMkLst>
        </pc:picChg>
        <pc:picChg chg="add mod">
          <ac:chgData name="IACCGH @Admin" userId="ff2583df84e2da1c" providerId="LiveId" clId="{8ED9D93F-6628-4DAC-B2AF-7ADDF146268F}" dt="2023-02-13T18:36:02.180" v="243" actId="14100"/>
          <ac:picMkLst>
            <pc:docMk/>
            <pc:sldMk cId="2942588631" sldId="799"/>
            <ac:picMk id="9" creationId="{9D94F5F3-4322-7C2B-F02A-7458A16F4AC4}"/>
          </ac:picMkLst>
        </pc:picChg>
        <pc:picChg chg="del">
          <ac:chgData name="IACCGH @Admin" userId="ff2583df84e2da1c" providerId="LiveId" clId="{8ED9D93F-6628-4DAC-B2AF-7ADDF146268F}" dt="2023-02-13T18:21:16.636" v="16" actId="478"/>
          <ac:picMkLst>
            <pc:docMk/>
            <pc:sldMk cId="2942588631" sldId="799"/>
            <ac:picMk id="10" creationId="{94331B18-E727-CAEE-124D-B9C5860EAB58}"/>
          </ac:picMkLst>
        </pc:picChg>
        <pc:picChg chg="del">
          <ac:chgData name="IACCGH @Admin" userId="ff2583df84e2da1c" providerId="LiveId" clId="{8ED9D93F-6628-4DAC-B2AF-7ADDF146268F}" dt="2023-02-13T18:21:10.236" v="12" actId="478"/>
          <ac:picMkLst>
            <pc:docMk/>
            <pc:sldMk cId="2942588631" sldId="799"/>
            <ac:picMk id="21" creationId="{A85EC4CB-480A-3378-E66F-C8FC89CCE198}"/>
          </ac:picMkLst>
        </pc:picChg>
        <pc:picChg chg="del">
          <ac:chgData name="IACCGH @Admin" userId="ff2583df84e2da1c" providerId="LiveId" clId="{8ED9D93F-6628-4DAC-B2AF-7ADDF146268F}" dt="2023-02-13T18:21:13.004" v="14" actId="478"/>
          <ac:picMkLst>
            <pc:docMk/>
            <pc:sldMk cId="2942588631" sldId="799"/>
            <ac:picMk id="23" creationId="{11417CC5-39D7-CC79-3537-4243BF94714A}"/>
          </ac:picMkLst>
        </pc:picChg>
      </pc:sldChg>
      <pc:sldChg chg="del">
        <pc:chgData name="IACCGH @Admin" userId="ff2583df84e2da1c" providerId="LiveId" clId="{8ED9D93F-6628-4DAC-B2AF-7ADDF146268F}" dt="2023-02-13T18:22:34.052" v="30" actId="47"/>
        <pc:sldMkLst>
          <pc:docMk/>
          <pc:sldMk cId="1965589580" sldId="801"/>
        </pc:sldMkLst>
      </pc:sldChg>
      <pc:sldChg chg="del">
        <pc:chgData name="IACCGH @Admin" userId="ff2583df84e2da1c" providerId="LiveId" clId="{8ED9D93F-6628-4DAC-B2AF-7ADDF146268F}" dt="2023-02-13T18:33:33.401" v="197" actId="2696"/>
        <pc:sldMkLst>
          <pc:docMk/>
          <pc:sldMk cId="47032621" sldId="802"/>
        </pc:sldMkLst>
      </pc:sldChg>
      <pc:sldChg chg="del">
        <pc:chgData name="IACCGH @Admin" userId="ff2583df84e2da1c" providerId="LiveId" clId="{8ED9D93F-6628-4DAC-B2AF-7ADDF146268F}" dt="2023-02-13T18:29:54.093" v="142" actId="2696"/>
        <pc:sldMkLst>
          <pc:docMk/>
          <pc:sldMk cId="2488701270" sldId="803"/>
        </pc:sldMkLst>
      </pc:sldChg>
      <pc:sldChg chg="modSp add del mod">
        <pc:chgData name="IACCGH @Admin" userId="ff2583df84e2da1c" providerId="LiveId" clId="{8ED9D93F-6628-4DAC-B2AF-7ADDF146268F}" dt="2023-02-13T18:31:56.085" v="167" actId="2696"/>
        <pc:sldMkLst>
          <pc:docMk/>
          <pc:sldMk cId="3869711132" sldId="804"/>
        </pc:sldMkLst>
        <pc:picChg chg="mod">
          <ac:chgData name="IACCGH @Admin" userId="ff2583df84e2da1c" providerId="LiveId" clId="{8ED9D93F-6628-4DAC-B2AF-7ADDF146268F}" dt="2023-02-13T18:31:15.099" v="156" actId="1076"/>
          <ac:picMkLst>
            <pc:docMk/>
            <pc:sldMk cId="3869711132" sldId="804"/>
            <ac:picMk id="19" creationId="{54B72319-3331-9E21-DBC9-C95CCF2D550F}"/>
          </ac:picMkLst>
        </pc:picChg>
      </pc:sldChg>
      <pc:sldChg chg="modSp del mod">
        <pc:chgData name="IACCGH @Admin" userId="ff2583df84e2da1c" providerId="LiveId" clId="{8ED9D93F-6628-4DAC-B2AF-7ADDF146268F}" dt="2023-02-13T18:33:29.181" v="196" actId="2696"/>
        <pc:sldMkLst>
          <pc:docMk/>
          <pc:sldMk cId="2864648350" sldId="805"/>
        </pc:sldMkLst>
        <pc:picChg chg="mod">
          <ac:chgData name="IACCGH @Admin" userId="ff2583df84e2da1c" providerId="LiveId" clId="{8ED9D93F-6628-4DAC-B2AF-7ADDF146268F}" dt="2023-02-13T18:32:36.806" v="176" actId="1076"/>
          <ac:picMkLst>
            <pc:docMk/>
            <pc:sldMk cId="2864648350" sldId="805"/>
            <ac:picMk id="24" creationId="{303CE12A-2A02-4F92-9890-D56E39074576}"/>
          </ac:picMkLst>
        </pc:picChg>
      </pc:sldChg>
      <pc:sldChg chg="del">
        <pc:chgData name="IACCGH @Admin" userId="ff2583df84e2da1c" providerId="LiveId" clId="{8ED9D93F-6628-4DAC-B2AF-7ADDF146268F}" dt="2023-02-13T18:33:35.772" v="198" actId="2696"/>
        <pc:sldMkLst>
          <pc:docMk/>
          <pc:sldMk cId="4159908912" sldId="806"/>
        </pc:sldMkLst>
      </pc:sldChg>
      <pc:sldChg chg="del">
        <pc:chgData name="IACCGH @Admin" userId="ff2583df84e2da1c" providerId="LiveId" clId="{8ED9D93F-6628-4DAC-B2AF-7ADDF146268F}" dt="2023-02-13T18:33:38.038" v="199" actId="2696"/>
        <pc:sldMkLst>
          <pc:docMk/>
          <pc:sldMk cId="2132179748" sldId="807"/>
        </pc:sldMkLst>
      </pc:sldChg>
      <pc:sldChg chg="del">
        <pc:chgData name="IACCGH @Admin" userId="ff2583df84e2da1c" providerId="LiveId" clId="{8ED9D93F-6628-4DAC-B2AF-7ADDF146268F}" dt="2023-02-13T18:33:40.784" v="200" actId="2696"/>
        <pc:sldMkLst>
          <pc:docMk/>
          <pc:sldMk cId="3786107504" sldId="808"/>
        </pc:sldMkLst>
      </pc:sldChg>
      <pc:sldChg chg="del">
        <pc:chgData name="IACCGH @Admin" userId="ff2583df84e2da1c" providerId="LiveId" clId="{8ED9D93F-6628-4DAC-B2AF-7ADDF146268F}" dt="2023-02-13T18:33:43.308" v="201" actId="2696"/>
        <pc:sldMkLst>
          <pc:docMk/>
          <pc:sldMk cId="1709502873" sldId="809"/>
        </pc:sldMkLst>
      </pc:sldChg>
      <pc:sldChg chg="del">
        <pc:chgData name="IACCGH @Admin" userId="ff2583df84e2da1c" providerId="LiveId" clId="{8ED9D93F-6628-4DAC-B2AF-7ADDF146268F}" dt="2023-02-13T18:33:45.546" v="202" actId="2696"/>
        <pc:sldMkLst>
          <pc:docMk/>
          <pc:sldMk cId="1670054687" sldId="810"/>
        </pc:sldMkLst>
      </pc:sldChg>
      <pc:sldChg chg="del">
        <pc:chgData name="IACCGH @Admin" userId="ff2583df84e2da1c" providerId="LiveId" clId="{8ED9D93F-6628-4DAC-B2AF-7ADDF146268F}" dt="2023-02-13T18:33:47.484" v="203" actId="2696"/>
        <pc:sldMkLst>
          <pc:docMk/>
          <pc:sldMk cId="4109586265" sldId="811"/>
        </pc:sldMkLst>
      </pc:sldChg>
      <pc:sldChg chg="del">
        <pc:chgData name="IACCGH @Admin" userId="ff2583df84e2da1c" providerId="LiveId" clId="{8ED9D93F-6628-4DAC-B2AF-7ADDF146268F}" dt="2023-02-13T18:33:49.359" v="204" actId="2696"/>
        <pc:sldMkLst>
          <pc:docMk/>
          <pc:sldMk cId="3351689630" sldId="812"/>
        </pc:sldMkLst>
      </pc:sldChg>
      <pc:sldChg chg="del">
        <pc:chgData name="IACCGH @Admin" userId="ff2583df84e2da1c" providerId="LiveId" clId="{8ED9D93F-6628-4DAC-B2AF-7ADDF146268F}" dt="2023-02-13T18:33:51.646" v="205" actId="2696"/>
        <pc:sldMkLst>
          <pc:docMk/>
          <pc:sldMk cId="1125206958" sldId="813"/>
        </pc:sldMkLst>
      </pc:sldChg>
      <pc:sldChg chg="del">
        <pc:chgData name="IACCGH @Admin" userId="ff2583df84e2da1c" providerId="LiveId" clId="{8ED9D93F-6628-4DAC-B2AF-7ADDF146268F}" dt="2023-02-13T18:33:55.492" v="207" actId="2696"/>
        <pc:sldMkLst>
          <pc:docMk/>
          <pc:sldMk cId="185138151" sldId="814"/>
        </pc:sldMkLst>
      </pc:sldChg>
      <pc:sldChg chg="del">
        <pc:chgData name="IACCGH @Admin" userId="ff2583df84e2da1c" providerId="LiveId" clId="{8ED9D93F-6628-4DAC-B2AF-7ADDF146268F}" dt="2023-02-13T18:33:57.413" v="208" actId="2696"/>
        <pc:sldMkLst>
          <pc:docMk/>
          <pc:sldMk cId="3326903463" sldId="817"/>
        </pc:sldMkLst>
      </pc:sldChg>
      <pc:sldChg chg="del">
        <pc:chgData name="IACCGH @Admin" userId="ff2583df84e2da1c" providerId="LiveId" clId="{8ED9D93F-6628-4DAC-B2AF-7ADDF146268F}" dt="2023-02-13T18:42:26.415" v="371" actId="2696"/>
        <pc:sldMkLst>
          <pc:docMk/>
          <pc:sldMk cId="1194513346" sldId="818"/>
        </pc:sldMkLst>
      </pc:sldChg>
      <pc:sldChg chg="del">
        <pc:chgData name="IACCGH @Admin" userId="ff2583df84e2da1c" providerId="LiveId" clId="{8ED9D93F-6628-4DAC-B2AF-7ADDF146268F}" dt="2023-02-13T18:33:53.611" v="206" actId="2696"/>
        <pc:sldMkLst>
          <pc:docMk/>
          <pc:sldMk cId="3458964920" sldId="819"/>
        </pc:sldMkLst>
      </pc:sldChg>
      <pc:sldChg chg="addSp delSp modSp new mod setBg">
        <pc:chgData name="IACCGH @Admin" userId="ff2583df84e2da1c" providerId="LiveId" clId="{8ED9D93F-6628-4DAC-B2AF-7ADDF146268F}" dt="2023-02-13T18:21:57.013" v="23" actId="207"/>
        <pc:sldMkLst>
          <pc:docMk/>
          <pc:sldMk cId="2988173098" sldId="820"/>
        </pc:sldMkLst>
        <pc:spChg chg="del">
          <ac:chgData name="IACCGH @Admin" userId="ff2583df84e2da1c" providerId="LiveId" clId="{8ED9D93F-6628-4DAC-B2AF-7ADDF146268F}" dt="2023-02-13T18:20:18.570" v="2" actId="478"/>
          <ac:spMkLst>
            <pc:docMk/>
            <pc:sldMk cId="2988173098" sldId="820"/>
            <ac:spMk id="2" creationId="{FF5804A0-A1FF-EA2E-9F7A-F975597284D9}"/>
          </ac:spMkLst>
        </pc:spChg>
        <pc:spChg chg="del">
          <ac:chgData name="IACCGH @Admin" userId="ff2583df84e2da1c" providerId="LiveId" clId="{8ED9D93F-6628-4DAC-B2AF-7ADDF146268F}" dt="2023-02-13T18:20:25.092" v="3" actId="931"/>
          <ac:spMkLst>
            <pc:docMk/>
            <pc:sldMk cId="2988173098" sldId="820"/>
            <ac:spMk id="3" creationId="{D0CF7D53-5DE2-8CB3-8348-BF4B54BF1C24}"/>
          </ac:spMkLst>
        </pc:spChg>
        <pc:spChg chg="add mod">
          <ac:chgData name="IACCGH @Admin" userId="ff2583df84e2da1c" providerId="LiveId" clId="{8ED9D93F-6628-4DAC-B2AF-7ADDF146268F}" dt="2023-02-13T18:21:57.013" v="23" actId="207"/>
          <ac:spMkLst>
            <pc:docMk/>
            <pc:sldMk cId="2988173098" sldId="820"/>
            <ac:spMk id="6" creationId="{F5953370-4619-FDC3-A91E-DD2F1E6B3912}"/>
          </ac:spMkLst>
        </pc:spChg>
        <pc:spChg chg="add">
          <ac:chgData name="IACCGH @Admin" userId="ff2583df84e2da1c" providerId="LiveId" clId="{8ED9D93F-6628-4DAC-B2AF-7ADDF146268F}" dt="2023-02-13T18:20:29.029" v="8" actId="26606"/>
          <ac:spMkLst>
            <pc:docMk/>
            <pc:sldMk cId="2988173098" sldId="820"/>
            <ac:spMk id="10" creationId="{42A4FC2C-047E-45A5-965D-8E1E3BF09BC6}"/>
          </ac:spMkLst>
        </pc:spChg>
        <pc:picChg chg="add mod">
          <ac:chgData name="IACCGH @Admin" userId="ff2583df84e2da1c" providerId="LiveId" clId="{8ED9D93F-6628-4DAC-B2AF-7ADDF146268F}" dt="2023-02-13T18:20:33.397" v="10" actId="962"/>
          <ac:picMkLst>
            <pc:docMk/>
            <pc:sldMk cId="2988173098" sldId="820"/>
            <ac:picMk id="5" creationId="{9F538961-79D0-980A-4995-90AB7CA22155}"/>
          </ac:picMkLst>
        </pc:picChg>
      </pc:sldChg>
      <pc:sldChg chg="addSp delSp modSp add mod">
        <pc:chgData name="IACCGH @Admin" userId="ff2583df84e2da1c" providerId="LiveId" clId="{8ED9D93F-6628-4DAC-B2AF-7ADDF146268F}" dt="2023-02-13T18:36:18.309" v="247" actId="1076"/>
        <pc:sldMkLst>
          <pc:docMk/>
          <pc:sldMk cId="2492592881" sldId="821"/>
        </pc:sldMkLst>
        <pc:spChg chg="mod">
          <ac:chgData name="IACCGH @Admin" userId="ff2583df84e2da1c" providerId="LiveId" clId="{8ED9D93F-6628-4DAC-B2AF-7ADDF146268F}" dt="2023-02-13T18:36:18.309" v="247" actId="1076"/>
          <ac:spMkLst>
            <pc:docMk/>
            <pc:sldMk cId="2492592881" sldId="821"/>
            <ac:spMk id="16" creationId="{070607E3-F212-0F3C-7398-D26C5F8208B5}"/>
          </ac:spMkLst>
        </pc:spChg>
        <pc:picChg chg="add mod">
          <ac:chgData name="IACCGH @Admin" userId="ff2583df84e2da1c" providerId="LiveId" clId="{8ED9D93F-6628-4DAC-B2AF-7ADDF146268F}" dt="2023-02-13T18:36:13.980" v="246" actId="14100"/>
          <ac:picMkLst>
            <pc:docMk/>
            <pc:sldMk cId="2492592881" sldId="821"/>
            <ac:picMk id="2" creationId="{26633E39-6112-206B-462B-962974564744}"/>
          </ac:picMkLst>
        </pc:picChg>
        <pc:picChg chg="del">
          <ac:chgData name="IACCGH @Admin" userId="ff2583df84e2da1c" providerId="LiveId" clId="{8ED9D93F-6628-4DAC-B2AF-7ADDF146268F}" dt="2023-02-13T18:22:37.696" v="31" actId="478"/>
          <ac:picMkLst>
            <pc:docMk/>
            <pc:sldMk cId="2492592881" sldId="821"/>
            <ac:picMk id="9" creationId="{9D94F5F3-4322-7C2B-F02A-7458A16F4AC4}"/>
          </ac:picMkLst>
        </pc:picChg>
      </pc:sldChg>
      <pc:sldChg chg="add">
        <pc:chgData name="IACCGH @Admin" userId="ff2583df84e2da1c" providerId="LiveId" clId="{8ED9D93F-6628-4DAC-B2AF-7ADDF146268F}" dt="2023-02-13T18:29:22.686" v="141"/>
        <pc:sldMkLst>
          <pc:docMk/>
          <pc:sldMk cId="2679121413" sldId="822"/>
        </pc:sldMkLst>
      </pc:sldChg>
      <pc:sldChg chg="add">
        <pc:chgData name="IACCGH @Admin" userId="ff2583df84e2da1c" providerId="LiveId" clId="{8ED9D93F-6628-4DAC-B2AF-7ADDF146268F}" dt="2023-02-13T18:29:22.686" v="141"/>
        <pc:sldMkLst>
          <pc:docMk/>
          <pc:sldMk cId="599109225" sldId="823"/>
        </pc:sldMkLst>
      </pc:sldChg>
      <pc:sldChg chg="addSp delSp modSp add mod">
        <pc:chgData name="IACCGH @Admin" userId="ff2583df84e2da1c" providerId="LiveId" clId="{8ED9D93F-6628-4DAC-B2AF-7ADDF146268F}" dt="2023-02-13T18:31:50.473" v="166" actId="1076"/>
        <pc:sldMkLst>
          <pc:docMk/>
          <pc:sldMk cId="663870935" sldId="824"/>
        </pc:sldMkLst>
        <pc:spChg chg="add mod">
          <ac:chgData name="IACCGH @Admin" userId="ff2583df84e2da1c" providerId="LiveId" clId="{8ED9D93F-6628-4DAC-B2AF-7ADDF146268F}" dt="2023-02-13T18:30:58.777" v="151" actId="1076"/>
          <ac:spMkLst>
            <pc:docMk/>
            <pc:sldMk cId="663870935" sldId="824"/>
            <ac:spMk id="2" creationId="{4C821CAC-B656-F3A2-39F0-9CF90B75D37C}"/>
          </ac:spMkLst>
        </pc:spChg>
        <pc:spChg chg="del">
          <ac:chgData name="IACCGH @Admin" userId="ff2583df84e2da1c" providerId="LiveId" clId="{8ED9D93F-6628-4DAC-B2AF-7ADDF146268F}" dt="2023-02-13T18:30:47.410" v="149" actId="478"/>
          <ac:spMkLst>
            <pc:docMk/>
            <pc:sldMk cId="663870935" sldId="824"/>
            <ac:spMk id="16" creationId="{070607E3-F212-0F3C-7398-D26C5F8208B5}"/>
          </ac:spMkLst>
        </pc:spChg>
        <pc:picChg chg="add mod">
          <ac:chgData name="IACCGH @Admin" userId="ff2583df84e2da1c" providerId="LiveId" clId="{8ED9D93F-6628-4DAC-B2AF-7ADDF146268F}" dt="2023-02-13T18:31:06.143" v="153" actId="1076"/>
          <ac:picMkLst>
            <pc:docMk/>
            <pc:sldMk cId="663870935" sldId="824"/>
            <ac:picMk id="4" creationId="{6454EC36-37CC-006E-15B4-6CA5A5EE5D22}"/>
          </ac:picMkLst>
        </pc:picChg>
        <pc:picChg chg="del">
          <ac:chgData name="IACCGH @Admin" userId="ff2583df84e2da1c" providerId="LiveId" clId="{8ED9D93F-6628-4DAC-B2AF-7ADDF146268F}" dt="2023-02-13T18:30:44.948" v="148" actId="478"/>
          <ac:picMkLst>
            <pc:docMk/>
            <pc:sldMk cId="663870935" sldId="824"/>
            <ac:picMk id="9" creationId="{9D94F5F3-4322-7C2B-F02A-7458A16F4AC4}"/>
          </ac:picMkLst>
        </pc:picChg>
        <pc:picChg chg="add mod">
          <ac:chgData name="IACCGH @Admin" userId="ff2583df84e2da1c" providerId="LiveId" clId="{8ED9D93F-6628-4DAC-B2AF-7ADDF146268F}" dt="2023-02-13T18:31:12.871" v="155" actId="1076"/>
          <ac:picMkLst>
            <pc:docMk/>
            <pc:sldMk cId="663870935" sldId="824"/>
            <ac:picMk id="10" creationId="{93759ECA-AA0B-EB1F-E6D2-50E11CC4C767}"/>
          </ac:picMkLst>
        </pc:picChg>
        <pc:picChg chg="add mod">
          <ac:chgData name="IACCGH @Admin" userId="ff2583df84e2da1c" providerId="LiveId" clId="{8ED9D93F-6628-4DAC-B2AF-7ADDF146268F}" dt="2023-02-13T18:31:19.753" v="158" actId="1076"/>
          <ac:picMkLst>
            <pc:docMk/>
            <pc:sldMk cId="663870935" sldId="824"/>
            <ac:picMk id="11" creationId="{502ABFD7-A8D7-7770-3549-FC040E2B16EF}"/>
          </ac:picMkLst>
        </pc:picChg>
        <pc:picChg chg="add mod">
          <ac:chgData name="IACCGH @Admin" userId="ff2583df84e2da1c" providerId="LiveId" clId="{8ED9D93F-6628-4DAC-B2AF-7ADDF146268F}" dt="2023-02-13T18:31:25.809" v="160" actId="1076"/>
          <ac:picMkLst>
            <pc:docMk/>
            <pc:sldMk cId="663870935" sldId="824"/>
            <ac:picMk id="17" creationId="{7876571D-F43A-D4C2-F6BA-108E2093B008}"/>
          </ac:picMkLst>
        </pc:picChg>
        <pc:picChg chg="add mod">
          <ac:chgData name="IACCGH @Admin" userId="ff2583df84e2da1c" providerId="LiveId" clId="{8ED9D93F-6628-4DAC-B2AF-7ADDF146268F}" dt="2023-02-13T18:31:32.995" v="162" actId="1076"/>
          <ac:picMkLst>
            <pc:docMk/>
            <pc:sldMk cId="663870935" sldId="824"/>
            <ac:picMk id="18" creationId="{ADE6E3DD-994C-CB72-492E-11A1135988E6}"/>
          </ac:picMkLst>
        </pc:picChg>
        <pc:picChg chg="add mod">
          <ac:chgData name="IACCGH @Admin" userId="ff2583df84e2da1c" providerId="LiveId" clId="{8ED9D93F-6628-4DAC-B2AF-7ADDF146268F}" dt="2023-02-13T18:31:42.640" v="164" actId="1076"/>
          <ac:picMkLst>
            <pc:docMk/>
            <pc:sldMk cId="663870935" sldId="824"/>
            <ac:picMk id="19" creationId="{C18F1841-6976-45AE-39CA-1A4A67EEDE7F}"/>
          </ac:picMkLst>
        </pc:picChg>
        <pc:picChg chg="add mod">
          <ac:chgData name="IACCGH @Admin" userId="ff2583df84e2da1c" providerId="LiveId" clId="{8ED9D93F-6628-4DAC-B2AF-7ADDF146268F}" dt="2023-02-13T18:31:50.473" v="166" actId="1076"/>
          <ac:picMkLst>
            <pc:docMk/>
            <pc:sldMk cId="663870935" sldId="824"/>
            <ac:picMk id="20" creationId="{D729FF5B-F325-8622-0590-3DC0C54625C2}"/>
          </ac:picMkLst>
        </pc:picChg>
      </pc:sldChg>
      <pc:sldChg chg="addSp delSp modSp add mod">
        <pc:chgData name="IACCGH @Admin" userId="ff2583df84e2da1c" providerId="LiveId" clId="{8ED9D93F-6628-4DAC-B2AF-7ADDF146268F}" dt="2023-02-13T18:33:24.219" v="195" actId="1076"/>
        <pc:sldMkLst>
          <pc:docMk/>
          <pc:sldMk cId="3086991521" sldId="825"/>
        </pc:sldMkLst>
        <pc:spChg chg="add mod">
          <ac:chgData name="IACCGH @Admin" userId="ff2583df84e2da1c" providerId="LiveId" clId="{8ED9D93F-6628-4DAC-B2AF-7ADDF146268F}" dt="2023-02-13T18:33:24.219" v="195" actId="1076"/>
          <ac:spMkLst>
            <pc:docMk/>
            <pc:sldMk cId="3086991521" sldId="825"/>
            <ac:spMk id="16" creationId="{59D688AE-0428-7954-95B8-847D4960544D}"/>
          </ac:spMkLst>
        </pc:spChg>
        <pc:spChg chg="add mod">
          <ac:chgData name="IACCGH @Admin" userId="ff2583df84e2da1c" providerId="LiveId" clId="{8ED9D93F-6628-4DAC-B2AF-7ADDF146268F}" dt="2023-02-13T18:33:09.545" v="185" actId="1076"/>
          <ac:spMkLst>
            <pc:docMk/>
            <pc:sldMk cId="3086991521" sldId="825"/>
            <ac:spMk id="21" creationId="{087D3EFC-1456-67D2-7198-4D0E9378827E}"/>
          </ac:spMkLst>
        </pc:spChg>
        <pc:picChg chg="del">
          <ac:chgData name="IACCGH @Admin" userId="ff2583df84e2da1c" providerId="LiveId" clId="{8ED9D93F-6628-4DAC-B2AF-7ADDF146268F}" dt="2023-02-13T18:32:19.931" v="169" actId="478"/>
          <ac:picMkLst>
            <pc:docMk/>
            <pc:sldMk cId="3086991521" sldId="825"/>
            <ac:picMk id="4" creationId="{6454EC36-37CC-006E-15B4-6CA5A5EE5D22}"/>
          </ac:picMkLst>
        </pc:picChg>
        <pc:picChg chg="add mod">
          <ac:chgData name="IACCGH @Admin" userId="ff2583df84e2da1c" providerId="LiveId" clId="{8ED9D93F-6628-4DAC-B2AF-7ADDF146268F}" dt="2023-02-13T18:33:19.829" v="194" actId="1076"/>
          <ac:picMkLst>
            <pc:docMk/>
            <pc:sldMk cId="3086991521" sldId="825"/>
            <ac:picMk id="9" creationId="{3BD749AB-E45B-0716-FD1A-A70B4F758FF2}"/>
          </ac:picMkLst>
        </pc:picChg>
        <pc:picChg chg="del">
          <ac:chgData name="IACCGH @Admin" userId="ff2583df84e2da1c" providerId="LiveId" clId="{8ED9D93F-6628-4DAC-B2AF-7ADDF146268F}" dt="2023-02-13T18:32:21.363" v="170" actId="478"/>
          <ac:picMkLst>
            <pc:docMk/>
            <pc:sldMk cId="3086991521" sldId="825"/>
            <ac:picMk id="10" creationId="{93759ECA-AA0B-EB1F-E6D2-50E11CC4C767}"/>
          </ac:picMkLst>
        </pc:picChg>
        <pc:picChg chg="del">
          <ac:chgData name="IACCGH @Admin" userId="ff2583df84e2da1c" providerId="LiveId" clId="{8ED9D93F-6628-4DAC-B2AF-7ADDF146268F}" dt="2023-02-13T18:32:22.694" v="171" actId="478"/>
          <ac:picMkLst>
            <pc:docMk/>
            <pc:sldMk cId="3086991521" sldId="825"/>
            <ac:picMk id="11" creationId="{502ABFD7-A8D7-7770-3549-FC040E2B16EF}"/>
          </ac:picMkLst>
        </pc:picChg>
        <pc:picChg chg="del">
          <ac:chgData name="IACCGH @Admin" userId="ff2583df84e2da1c" providerId="LiveId" clId="{8ED9D93F-6628-4DAC-B2AF-7ADDF146268F}" dt="2023-02-13T18:32:23.817" v="172" actId="478"/>
          <ac:picMkLst>
            <pc:docMk/>
            <pc:sldMk cId="3086991521" sldId="825"/>
            <ac:picMk id="17" creationId="{7876571D-F43A-D4C2-F6BA-108E2093B008}"/>
          </ac:picMkLst>
        </pc:picChg>
        <pc:picChg chg="del">
          <ac:chgData name="IACCGH @Admin" userId="ff2583df84e2da1c" providerId="LiveId" clId="{8ED9D93F-6628-4DAC-B2AF-7ADDF146268F}" dt="2023-02-13T18:32:25.366" v="173" actId="478"/>
          <ac:picMkLst>
            <pc:docMk/>
            <pc:sldMk cId="3086991521" sldId="825"/>
            <ac:picMk id="18" creationId="{ADE6E3DD-994C-CB72-492E-11A1135988E6}"/>
          </ac:picMkLst>
        </pc:picChg>
        <pc:picChg chg="del">
          <ac:chgData name="IACCGH @Admin" userId="ff2583df84e2da1c" providerId="LiveId" clId="{8ED9D93F-6628-4DAC-B2AF-7ADDF146268F}" dt="2023-02-13T18:32:28.189" v="175" actId="478"/>
          <ac:picMkLst>
            <pc:docMk/>
            <pc:sldMk cId="3086991521" sldId="825"/>
            <ac:picMk id="19" creationId="{C18F1841-6976-45AE-39CA-1A4A67EEDE7F}"/>
          </ac:picMkLst>
        </pc:picChg>
        <pc:picChg chg="del">
          <ac:chgData name="IACCGH @Admin" userId="ff2583df84e2da1c" providerId="LiveId" clId="{8ED9D93F-6628-4DAC-B2AF-7ADDF146268F}" dt="2023-02-13T18:32:26.607" v="174" actId="478"/>
          <ac:picMkLst>
            <pc:docMk/>
            <pc:sldMk cId="3086991521" sldId="825"/>
            <ac:picMk id="20" creationId="{D729FF5B-F325-8622-0590-3DC0C54625C2}"/>
          </ac:picMkLst>
        </pc:picChg>
      </pc:sldChg>
      <pc:sldChg chg="delSp modSp add mod">
        <pc:chgData name="IACCGH @Admin" userId="ff2583df84e2da1c" providerId="LiveId" clId="{8ED9D93F-6628-4DAC-B2AF-7ADDF146268F}" dt="2023-02-13T18:36:30.806" v="250" actId="1076"/>
        <pc:sldMkLst>
          <pc:docMk/>
          <pc:sldMk cId="3593691603" sldId="826"/>
        </pc:sldMkLst>
        <pc:spChg chg="del">
          <ac:chgData name="IACCGH @Admin" userId="ff2583df84e2da1c" providerId="LiveId" clId="{8ED9D93F-6628-4DAC-B2AF-7ADDF146268F}" dt="2023-02-13T18:34:49.327" v="213" actId="478"/>
          <ac:spMkLst>
            <pc:docMk/>
            <pc:sldMk cId="3593691603" sldId="826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3T18:34:46.752" v="212" actId="478"/>
          <ac:spMkLst>
            <pc:docMk/>
            <pc:sldMk cId="3593691603" sldId="826"/>
            <ac:spMk id="11" creationId="{B1C4D632-355F-0EF3-4C73-A478D26A762F}"/>
          </ac:spMkLst>
        </pc:spChg>
        <pc:spChg chg="mod">
          <ac:chgData name="IACCGH @Admin" userId="ff2583df84e2da1c" providerId="LiveId" clId="{8ED9D93F-6628-4DAC-B2AF-7ADDF146268F}" dt="2023-02-13T18:36:30.806" v="250" actId="1076"/>
          <ac:spMkLst>
            <pc:docMk/>
            <pc:sldMk cId="3593691603" sldId="826"/>
            <ac:spMk id="28" creationId="{FE68283D-1B80-91E8-AA89-23D888599421}"/>
          </ac:spMkLst>
        </pc:spChg>
        <pc:spChg chg="del">
          <ac:chgData name="IACCGH @Admin" userId="ff2583df84e2da1c" providerId="LiveId" clId="{8ED9D93F-6628-4DAC-B2AF-7ADDF146268F}" dt="2023-02-13T18:34:52.109" v="215" actId="478"/>
          <ac:spMkLst>
            <pc:docMk/>
            <pc:sldMk cId="3593691603" sldId="826"/>
            <ac:spMk id="29" creationId="{E3EC1186-DDAD-8432-3B3D-DE7912656A32}"/>
          </ac:spMkLst>
        </pc:spChg>
        <pc:spChg chg="del">
          <ac:chgData name="IACCGH @Admin" userId="ff2583df84e2da1c" providerId="LiveId" clId="{8ED9D93F-6628-4DAC-B2AF-7ADDF146268F}" dt="2023-02-13T18:34:54.479" v="217" actId="478"/>
          <ac:spMkLst>
            <pc:docMk/>
            <pc:sldMk cId="3593691603" sldId="826"/>
            <ac:spMk id="30" creationId="{DA082EA3-8E65-5683-4659-519CBDC544CD}"/>
          </ac:spMkLst>
        </pc:spChg>
        <pc:spChg chg="del">
          <ac:chgData name="IACCGH @Admin" userId="ff2583df84e2da1c" providerId="LiveId" clId="{8ED9D93F-6628-4DAC-B2AF-7ADDF146268F}" dt="2023-02-13T18:34:56.634" v="219" actId="478"/>
          <ac:spMkLst>
            <pc:docMk/>
            <pc:sldMk cId="3593691603" sldId="826"/>
            <ac:spMk id="31" creationId="{32DEA987-B9E3-3F2E-3C69-DD36F81227F1}"/>
          </ac:spMkLst>
        </pc:spChg>
        <pc:picChg chg="del">
          <ac:chgData name="IACCGH @Admin" userId="ff2583df84e2da1c" providerId="LiveId" clId="{8ED9D93F-6628-4DAC-B2AF-7ADDF146268F}" dt="2023-02-13T18:34:55.350" v="218" actId="478"/>
          <ac:picMkLst>
            <pc:docMk/>
            <pc:sldMk cId="3593691603" sldId="826"/>
            <ac:picMk id="4" creationId="{A0B6913E-A436-84A9-AFC3-3A5CAE4D81E6}"/>
          </ac:picMkLst>
        </pc:picChg>
        <pc:picChg chg="del">
          <ac:chgData name="IACCGH @Admin" userId="ff2583df84e2da1c" providerId="LiveId" clId="{8ED9D93F-6628-4DAC-B2AF-7ADDF146268F}" dt="2023-02-13T18:34:52.820" v="216" actId="478"/>
          <ac:picMkLst>
            <pc:docMk/>
            <pc:sldMk cId="3593691603" sldId="826"/>
            <ac:picMk id="10" creationId="{94331B18-E727-CAEE-124D-B9C5860EAB58}"/>
          </ac:picMkLst>
        </pc:picChg>
        <pc:picChg chg="mod">
          <ac:chgData name="IACCGH @Admin" userId="ff2583df84e2da1c" providerId="LiveId" clId="{8ED9D93F-6628-4DAC-B2AF-7ADDF146268F}" dt="2023-02-13T18:36:22.663" v="249" actId="14100"/>
          <ac:picMkLst>
            <pc:docMk/>
            <pc:sldMk cId="3593691603" sldId="826"/>
            <ac:picMk id="21" creationId="{A85EC4CB-480A-3378-E66F-C8FC89CCE198}"/>
          </ac:picMkLst>
        </pc:picChg>
        <pc:picChg chg="del">
          <ac:chgData name="IACCGH @Admin" userId="ff2583df84e2da1c" providerId="LiveId" clId="{8ED9D93F-6628-4DAC-B2AF-7ADDF146268F}" dt="2023-02-13T18:34:50.184" v="214" actId="478"/>
          <ac:picMkLst>
            <pc:docMk/>
            <pc:sldMk cId="3593691603" sldId="826"/>
            <ac:picMk id="23" creationId="{11417CC5-39D7-CC79-3537-4243BF94714A}"/>
          </ac:picMkLst>
        </pc:picChg>
      </pc:sldChg>
      <pc:sldChg chg="add del">
        <pc:chgData name="IACCGH @Admin" userId="ff2583df84e2da1c" providerId="LiveId" clId="{8ED9D93F-6628-4DAC-B2AF-7ADDF146268F}" dt="2023-02-13T18:34:39.183" v="210" actId="2696"/>
        <pc:sldMkLst>
          <pc:docMk/>
          <pc:sldMk cId="4202143678" sldId="826"/>
        </pc:sldMkLst>
      </pc:sldChg>
      <pc:sldChg chg="delSp modSp add mod">
        <pc:chgData name="IACCGH @Admin" userId="ff2583df84e2da1c" providerId="LiveId" clId="{8ED9D93F-6628-4DAC-B2AF-7ADDF146268F}" dt="2023-02-13T18:43:22.750" v="372" actId="1076"/>
        <pc:sldMkLst>
          <pc:docMk/>
          <pc:sldMk cId="1509634367" sldId="827"/>
        </pc:sldMkLst>
        <pc:spChg chg="del">
          <ac:chgData name="IACCGH @Admin" userId="ff2583df84e2da1c" providerId="LiveId" clId="{8ED9D93F-6628-4DAC-B2AF-7ADDF146268F}" dt="2023-02-13T18:35:27.702" v="226" actId="478"/>
          <ac:spMkLst>
            <pc:docMk/>
            <pc:sldMk cId="1509634367" sldId="827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3T18:35:29.438" v="227" actId="478"/>
          <ac:spMkLst>
            <pc:docMk/>
            <pc:sldMk cId="1509634367" sldId="827"/>
            <ac:spMk id="11" creationId="{B1C4D632-355F-0EF3-4C73-A478D26A762F}"/>
          </ac:spMkLst>
        </pc:spChg>
        <pc:spChg chg="del">
          <ac:chgData name="IACCGH @Admin" userId="ff2583df84e2da1c" providerId="LiveId" clId="{8ED9D93F-6628-4DAC-B2AF-7ADDF146268F}" dt="2023-02-13T18:35:31.584" v="229" actId="478"/>
          <ac:spMkLst>
            <pc:docMk/>
            <pc:sldMk cId="1509634367" sldId="827"/>
            <ac:spMk id="28" creationId="{FE68283D-1B80-91E8-AA89-23D888599421}"/>
          </ac:spMkLst>
        </pc:spChg>
        <pc:spChg chg="mod">
          <ac:chgData name="IACCGH @Admin" userId="ff2583df84e2da1c" providerId="LiveId" clId="{8ED9D93F-6628-4DAC-B2AF-7ADDF146268F}" dt="2023-02-13T18:43:22.750" v="372" actId="1076"/>
          <ac:spMkLst>
            <pc:docMk/>
            <pc:sldMk cId="1509634367" sldId="827"/>
            <ac:spMk id="29" creationId="{E3EC1186-DDAD-8432-3B3D-DE7912656A32}"/>
          </ac:spMkLst>
        </pc:spChg>
        <pc:spChg chg="del">
          <ac:chgData name="IACCGH @Admin" userId="ff2583df84e2da1c" providerId="LiveId" clId="{8ED9D93F-6628-4DAC-B2AF-7ADDF146268F}" dt="2023-02-13T18:35:37.116" v="232" actId="478"/>
          <ac:spMkLst>
            <pc:docMk/>
            <pc:sldMk cId="1509634367" sldId="827"/>
            <ac:spMk id="30" creationId="{DA082EA3-8E65-5683-4659-519CBDC544CD}"/>
          </ac:spMkLst>
        </pc:spChg>
        <pc:spChg chg="del">
          <ac:chgData name="IACCGH @Admin" userId="ff2583df84e2da1c" providerId="LiveId" clId="{8ED9D93F-6628-4DAC-B2AF-7ADDF146268F}" dt="2023-02-13T18:35:39.071" v="234" actId="478"/>
          <ac:spMkLst>
            <pc:docMk/>
            <pc:sldMk cId="1509634367" sldId="827"/>
            <ac:spMk id="31" creationId="{32DEA987-B9E3-3F2E-3C69-DD36F81227F1}"/>
          </ac:spMkLst>
        </pc:spChg>
        <pc:picChg chg="del">
          <ac:chgData name="IACCGH @Admin" userId="ff2583df84e2da1c" providerId="LiveId" clId="{8ED9D93F-6628-4DAC-B2AF-7ADDF146268F}" dt="2023-02-13T18:35:37.792" v="233" actId="478"/>
          <ac:picMkLst>
            <pc:docMk/>
            <pc:sldMk cId="1509634367" sldId="827"/>
            <ac:picMk id="4" creationId="{A0B6913E-A436-84A9-AFC3-3A5CAE4D81E6}"/>
          </ac:picMkLst>
        </pc:picChg>
        <pc:picChg chg="del">
          <ac:chgData name="IACCGH @Admin" userId="ff2583df84e2da1c" providerId="LiveId" clId="{8ED9D93F-6628-4DAC-B2AF-7ADDF146268F}" dt="2023-02-13T18:35:35.519" v="231" actId="478"/>
          <ac:picMkLst>
            <pc:docMk/>
            <pc:sldMk cId="1509634367" sldId="827"/>
            <ac:picMk id="10" creationId="{94331B18-E727-CAEE-124D-B9C5860EAB58}"/>
          </ac:picMkLst>
        </pc:picChg>
        <pc:picChg chg="del">
          <ac:chgData name="IACCGH @Admin" userId="ff2583df84e2da1c" providerId="LiveId" clId="{8ED9D93F-6628-4DAC-B2AF-7ADDF146268F}" dt="2023-02-13T18:35:30.336" v="228" actId="478"/>
          <ac:picMkLst>
            <pc:docMk/>
            <pc:sldMk cId="1509634367" sldId="827"/>
            <ac:picMk id="21" creationId="{A85EC4CB-480A-3378-E66F-C8FC89CCE198}"/>
          </ac:picMkLst>
        </pc:picChg>
        <pc:picChg chg="mod">
          <ac:chgData name="IACCGH @Admin" userId="ff2583df84e2da1c" providerId="LiveId" clId="{8ED9D93F-6628-4DAC-B2AF-7ADDF146268F}" dt="2023-02-13T18:36:36.548" v="252" actId="14100"/>
          <ac:picMkLst>
            <pc:docMk/>
            <pc:sldMk cId="1509634367" sldId="827"/>
            <ac:picMk id="23" creationId="{11417CC5-39D7-CC79-3537-4243BF94714A}"/>
          </ac:picMkLst>
        </pc:picChg>
      </pc:sldChg>
      <pc:sldChg chg="delSp modSp add mod">
        <pc:chgData name="IACCGH @Admin" userId="ff2583df84e2da1c" providerId="LiveId" clId="{8ED9D93F-6628-4DAC-B2AF-7ADDF146268F}" dt="2023-02-13T18:37:10.687" v="270" actId="478"/>
        <pc:sldMkLst>
          <pc:docMk/>
          <pc:sldMk cId="1289742046" sldId="828"/>
        </pc:sldMkLst>
        <pc:spChg chg="del">
          <ac:chgData name="IACCGH @Admin" userId="ff2583df84e2da1c" providerId="LiveId" clId="{8ED9D93F-6628-4DAC-B2AF-7ADDF146268F}" dt="2023-02-13T18:36:49.716" v="257" actId="478"/>
          <ac:spMkLst>
            <pc:docMk/>
            <pc:sldMk cId="1289742046" sldId="828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3T18:36:51.301" v="258" actId="478"/>
          <ac:spMkLst>
            <pc:docMk/>
            <pc:sldMk cId="1289742046" sldId="828"/>
            <ac:spMk id="11" creationId="{B1C4D632-355F-0EF3-4C73-A478D26A762F}"/>
          </ac:spMkLst>
        </pc:spChg>
        <pc:spChg chg="del">
          <ac:chgData name="IACCGH @Admin" userId="ff2583df84e2da1c" providerId="LiveId" clId="{8ED9D93F-6628-4DAC-B2AF-7ADDF146268F}" dt="2023-02-13T18:36:48.312" v="256" actId="478"/>
          <ac:spMkLst>
            <pc:docMk/>
            <pc:sldMk cId="1289742046" sldId="828"/>
            <ac:spMk id="28" creationId="{FE68283D-1B80-91E8-AA89-23D888599421}"/>
          </ac:spMkLst>
        </pc:spChg>
        <pc:spChg chg="del">
          <ac:chgData name="IACCGH @Admin" userId="ff2583df84e2da1c" providerId="LiveId" clId="{8ED9D93F-6628-4DAC-B2AF-7ADDF146268F}" dt="2023-02-13T18:36:53.431" v="260" actId="478"/>
          <ac:spMkLst>
            <pc:docMk/>
            <pc:sldMk cId="1289742046" sldId="828"/>
            <ac:spMk id="29" creationId="{E3EC1186-DDAD-8432-3B3D-DE7912656A32}"/>
          </ac:spMkLst>
        </pc:spChg>
        <pc:spChg chg="mod">
          <ac:chgData name="IACCGH @Admin" userId="ff2583df84e2da1c" providerId="LiveId" clId="{8ED9D93F-6628-4DAC-B2AF-7ADDF146268F}" dt="2023-02-13T18:37:08.046" v="268" actId="1076"/>
          <ac:spMkLst>
            <pc:docMk/>
            <pc:sldMk cId="1289742046" sldId="828"/>
            <ac:spMk id="30" creationId="{DA082EA3-8E65-5683-4659-519CBDC544CD}"/>
          </ac:spMkLst>
        </pc:spChg>
        <pc:spChg chg="del">
          <ac:chgData name="IACCGH @Admin" userId="ff2583df84e2da1c" providerId="LiveId" clId="{8ED9D93F-6628-4DAC-B2AF-7ADDF146268F}" dt="2023-02-13T18:37:10.687" v="270" actId="478"/>
          <ac:spMkLst>
            <pc:docMk/>
            <pc:sldMk cId="1289742046" sldId="828"/>
            <ac:spMk id="31" creationId="{32DEA987-B9E3-3F2E-3C69-DD36F81227F1}"/>
          </ac:spMkLst>
        </pc:spChg>
        <pc:picChg chg="del">
          <ac:chgData name="IACCGH @Admin" userId="ff2583df84e2da1c" providerId="LiveId" clId="{8ED9D93F-6628-4DAC-B2AF-7ADDF146268F}" dt="2023-02-13T18:37:09.368" v="269" actId="478"/>
          <ac:picMkLst>
            <pc:docMk/>
            <pc:sldMk cId="1289742046" sldId="828"/>
            <ac:picMk id="4" creationId="{A0B6913E-A436-84A9-AFC3-3A5CAE4D81E6}"/>
          </ac:picMkLst>
        </pc:picChg>
        <pc:picChg chg="mod">
          <ac:chgData name="IACCGH @Admin" userId="ff2583df84e2da1c" providerId="LiveId" clId="{8ED9D93F-6628-4DAC-B2AF-7ADDF146268F}" dt="2023-02-13T18:37:02.853" v="267" actId="14100"/>
          <ac:picMkLst>
            <pc:docMk/>
            <pc:sldMk cId="1289742046" sldId="828"/>
            <ac:picMk id="10" creationId="{94331B18-E727-CAEE-124D-B9C5860EAB58}"/>
          </ac:picMkLst>
        </pc:picChg>
        <pc:picChg chg="del">
          <ac:chgData name="IACCGH @Admin" userId="ff2583df84e2da1c" providerId="LiveId" clId="{8ED9D93F-6628-4DAC-B2AF-7ADDF146268F}" dt="2023-02-13T18:36:46.770" v="255" actId="478"/>
          <ac:picMkLst>
            <pc:docMk/>
            <pc:sldMk cId="1289742046" sldId="828"/>
            <ac:picMk id="21" creationId="{A85EC4CB-480A-3378-E66F-C8FC89CCE198}"/>
          </ac:picMkLst>
        </pc:picChg>
        <pc:picChg chg="del">
          <ac:chgData name="IACCGH @Admin" userId="ff2583df84e2da1c" providerId="LiveId" clId="{8ED9D93F-6628-4DAC-B2AF-7ADDF146268F}" dt="2023-02-13T18:36:52.223" v="259" actId="478"/>
          <ac:picMkLst>
            <pc:docMk/>
            <pc:sldMk cId="1289742046" sldId="828"/>
            <ac:picMk id="23" creationId="{11417CC5-39D7-CC79-3537-4243BF94714A}"/>
          </ac:picMkLst>
        </pc:picChg>
      </pc:sldChg>
      <pc:sldChg chg="delSp modSp add mod">
        <pc:chgData name="IACCGH @Admin" userId="ff2583df84e2da1c" providerId="LiveId" clId="{8ED9D93F-6628-4DAC-B2AF-7ADDF146268F}" dt="2023-02-13T18:37:38.072" v="288" actId="1076"/>
        <pc:sldMkLst>
          <pc:docMk/>
          <pc:sldMk cId="580606795" sldId="829"/>
        </pc:sldMkLst>
        <pc:spChg chg="del">
          <ac:chgData name="IACCGH @Admin" userId="ff2583df84e2da1c" providerId="LiveId" clId="{8ED9D93F-6628-4DAC-B2AF-7ADDF146268F}" dt="2023-02-13T18:37:24.274" v="279" actId="478"/>
          <ac:spMkLst>
            <pc:docMk/>
            <pc:sldMk cId="580606795" sldId="829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3T18:37:26.107" v="280" actId="478"/>
          <ac:spMkLst>
            <pc:docMk/>
            <pc:sldMk cId="580606795" sldId="829"/>
            <ac:spMk id="11" creationId="{B1C4D632-355F-0EF3-4C73-A478D26A762F}"/>
          </ac:spMkLst>
        </pc:spChg>
        <pc:spChg chg="del">
          <ac:chgData name="IACCGH @Admin" userId="ff2583df84e2da1c" providerId="LiveId" clId="{8ED9D93F-6628-4DAC-B2AF-7ADDF146268F}" dt="2023-02-13T18:37:19.040" v="274" actId="478"/>
          <ac:spMkLst>
            <pc:docMk/>
            <pc:sldMk cId="580606795" sldId="829"/>
            <ac:spMk id="28" creationId="{FE68283D-1B80-91E8-AA89-23D888599421}"/>
          </ac:spMkLst>
        </pc:spChg>
        <pc:spChg chg="del">
          <ac:chgData name="IACCGH @Admin" userId="ff2583df84e2da1c" providerId="LiveId" clId="{8ED9D93F-6628-4DAC-B2AF-7ADDF146268F}" dt="2023-02-13T18:37:20.835" v="276" actId="478"/>
          <ac:spMkLst>
            <pc:docMk/>
            <pc:sldMk cId="580606795" sldId="829"/>
            <ac:spMk id="29" creationId="{E3EC1186-DDAD-8432-3B3D-DE7912656A32}"/>
          </ac:spMkLst>
        </pc:spChg>
        <pc:spChg chg="del">
          <ac:chgData name="IACCGH @Admin" userId="ff2583df84e2da1c" providerId="LiveId" clId="{8ED9D93F-6628-4DAC-B2AF-7ADDF146268F}" dt="2023-02-13T18:37:22.900" v="278" actId="478"/>
          <ac:spMkLst>
            <pc:docMk/>
            <pc:sldMk cId="580606795" sldId="829"/>
            <ac:spMk id="30" creationId="{DA082EA3-8E65-5683-4659-519CBDC544CD}"/>
          </ac:spMkLst>
        </pc:spChg>
        <pc:spChg chg="mod">
          <ac:chgData name="IACCGH @Admin" userId="ff2583df84e2da1c" providerId="LiveId" clId="{8ED9D93F-6628-4DAC-B2AF-7ADDF146268F}" dt="2023-02-13T18:37:38.072" v="288" actId="1076"/>
          <ac:spMkLst>
            <pc:docMk/>
            <pc:sldMk cId="580606795" sldId="829"/>
            <ac:spMk id="31" creationId="{32DEA987-B9E3-3F2E-3C69-DD36F81227F1}"/>
          </ac:spMkLst>
        </pc:spChg>
        <pc:picChg chg="mod">
          <ac:chgData name="IACCGH @Admin" userId="ff2583df84e2da1c" providerId="LiveId" clId="{8ED9D93F-6628-4DAC-B2AF-7ADDF146268F}" dt="2023-02-13T18:37:33.431" v="287" actId="14100"/>
          <ac:picMkLst>
            <pc:docMk/>
            <pc:sldMk cId="580606795" sldId="829"/>
            <ac:picMk id="4" creationId="{A0B6913E-A436-84A9-AFC3-3A5CAE4D81E6}"/>
          </ac:picMkLst>
        </pc:picChg>
        <pc:picChg chg="del">
          <ac:chgData name="IACCGH @Admin" userId="ff2583df84e2da1c" providerId="LiveId" clId="{8ED9D93F-6628-4DAC-B2AF-7ADDF146268F}" dt="2023-02-13T18:37:21.430" v="277" actId="478"/>
          <ac:picMkLst>
            <pc:docMk/>
            <pc:sldMk cId="580606795" sldId="829"/>
            <ac:picMk id="10" creationId="{94331B18-E727-CAEE-124D-B9C5860EAB58}"/>
          </ac:picMkLst>
        </pc:picChg>
        <pc:picChg chg="del mod">
          <ac:chgData name="IACCGH @Admin" userId="ff2583df84e2da1c" providerId="LiveId" clId="{8ED9D93F-6628-4DAC-B2AF-7ADDF146268F}" dt="2023-02-13T18:37:17.388" v="273" actId="478"/>
          <ac:picMkLst>
            <pc:docMk/>
            <pc:sldMk cId="580606795" sldId="829"/>
            <ac:picMk id="21" creationId="{A85EC4CB-480A-3378-E66F-C8FC89CCE198}"/>
          </ac:picMkLst>
        </pc:picChg>
        <pc:picChg chg="del">
          <ac:chgData name="IACCGH @Admin" userId="ff2583df84e2da1c" providerId="LiveId" clId="{8ED9D93F-6628-4DAC-B2AF-7ADDF146268F}" dt="2023-02-13T18:37:19.705" v="275" actId="478"/>
          <ac:picMkLst>
            <pc:docMk/>
            <pc:sldMk cId="580606795" sldId="829"/>
            <ac:picMk id="23" creationId="{11417CC5-39D7-CC79-3537-4243BF94714A}"/>
          </ac:picMkLst>
        </pc:picChg>
      </pc:sldChg>
      <pc:sldChg chg="addSp delSp modSp add mod">
        <pc:chgData name="IACCGH @Admin" userId="ff2583df84e2da1c" providerId="LiveId" clId="{8ED9D93F-6628-4DAC-B2AF-7ADDF146268F}" dt="2023-02-15T18:59:23.636" v="398" actId="1076"/>
        <pc:sldMkLst>
          <pc:docMk/>
          <pc:sldMk cId="3215872206" sldId="830"/>
        </pc:sldMkLst>
        <pc:spChg chg="mod">
          <ac:chgData name="IACCGH @Admin" userId="ff2583df84e2da1c" providerId="LiveId" clId="{8ED9D93F-6628-4DAC-B2AF-7ADDF146268F}" dt="2023-02-15T18:59:16.189" v="390" actId="1076"/>
          <ac:spMkLst>
            <pc:docMk/>
            <pc:sldMk cId="3215872206" sldId="830"/>
            <ac:spMk id="3" creationId="{B566262F-EB9E-4BE1-9956-010087B1381C}"/>
          </ac:spMkLst>
        </pc:spChg>
        <pc:spChg chg="del">
          <ac:chgData name="IACCGH @Admin" userId="ff2583df84e2da1c" providerId="LiveId" clId="{8ED9D93F-6628-4DAC-B2AF-7ADDF146268F}" dt="2023-02-13T18:39:27.017" v="299" actId="478"/>
          <ac:spMkLst>
            <pc:docMk/>
            <pc:sldMk cId="3215872206" sldId="830"/>
            <ac:spMk id="5" creationId="{B091F902-D210-479C-9E42-488CAD039EB3}"/>
          </ac:spMkLst>
        </pc:spChg>
        <pc:spChg chg="del">
          <ac:chgData name="IACCGH @Admin" userId="ff2583df84e2da1c" providerId="LiveId" clId="{8ED9D93F-6628-4DAC-B2AF-7ADDF146268F}" dt="2023-02-13T18:39:22.432" v="296" actId="478"/>
          <ac:spMkLst>
            <pc:docMk/>
            <pc:sldMk cId="3215872206" sldId="830"/>
            <ac:spMk id="7" creationId="{2190A2EE-77C9-4989-A52F-DFF672B2E838}"/>
          </ac:spMkLst>
        </pc:spChg>
        <pc:spChg chg="del">
          <ac:chgData name="IACCGH @Admin" userId="ff2583df84e2da1c" providerId="LiveId" clId="{8ED9D93F-6628-4DAC-B2AF-7ADDF146268F}" dt="2023-02-13T18:39:28.845" v="300" actId="478"/>
          <ac:spMkLst>
            <pc:docMk/>
            <pc:sldMk cId="3215872206" sldId="830"/>
            <ac:spMk id="8" creationId="{043223E9-3221-42A8-BB18-D5E5B6292AC3}"/>
          </ac:spMkLst>
        </pc:spChg>
        <pc:spChg chg="del">
          <ac:chgData name="IACCGH @Admin" userId="ff2583df84e2da1c" providerId="LiveId" clId="{8ED9D93F-6628-4DAC-B2AF-7ADDF146268F}" dt="2023-02-13T18:39:21.500" v="295" actId="478"/>
          <ac:spMkLst>
            <pc:docMk/>
            <pc:sldMk cId="3215872206" sldId="830"/>
            <ac:spMk id="12" creationId="{178D4E8C-6DC8-A045-FE38-9AD6CCDAAFFD}"/>
          </ac:spMkLst>
        </pc:spChg>
        <pc:spChg chg="del">
          <ac:chgData name="IACCGH @Admin" userId="ff2583df84e2da1c" providerId="LiveId" clId="{8ED9D93F-6628-4DAC-B2AF-7ADDF146268F}" dt="2023-02-13T18:38:58.558" v="291" actId="478"/>
          <ac:spMkLst>
            <pc:docMk/>
            <pc:sldMk cId="3215872206" sldId="830"/>
            <ac:spMk id="31" creationId="{32DEA987-B9E3-3F2E-3C69-DD36F81227F1}"/>
          </ac:spMkLst>
        </pc:spChg>
        <pc:picChg chg="add del mod">
          <ac:chgData name="IACCGH @Admin" userId="ff2583df84e2da1c" providerId="LiveId" clId="{8ED9D93F-6628-4DAC-B2AF-7ADDF146268F}" dt="2023-02-13T18:39:31.580" v="301" actId="478"/>
          <ac:picMkLst>
            <pc:docMk/>
            <pc:sldMk cId="3215872206" sldId="830"/>
            <ac:picMk id="2" creationId="{28DE0A23-9721-0387-22BF-5BED2783E02B}"/>
          </ac:picMkLst>
        </pc:picChg>
        <pc:picChg chg="del">
          <ac:chgData name="IACCGH @Admin" userId="ff2583df84e2da1c" providerId="LiveId" clId="{8ED9D93F-6628-4DAC-B2AF-7ADDF146268F}" dt="2023-02-13T18:38:56.856" v="290" actId="478"/>
          <ac:picMkLst>
            <pc:docMk/>
            <pc:sldMk cId="3215872206" sldId="830"/>
            <ac:picMk id="4" creationId="{A0B6913E-A436-84A9-AFC3-3A5CAE4D81E6}"/>
          </ac:picMkLst>
        </pc:picChg>
        <pc:picChg chg="del">
          <ac:chgData name="IACCGH @Admin" userId="ff2583df84e2da1c" providerId="LiveId" clId="{8ED9D93F-6628-4DAC-B2AF-7ADDF146268F}" dt="2023-02-13T18:39:24.359" v="297" actId="478"/>
          <ac:picMkLst>
            <pc:docMk/>
            <pc:sldMk cId="3215872206" sldId="830"/>
            <ac:picMk id="14" creationId="{0D81871B-DF55-D972-E133-57F87F6B03C2}"/>
          </ac:picMkLst>
        </pc:picChg>
        <pc:picChg chg="del">
          <ac:chgData name="IACCGH @Admin" userId="ff2583df84e2da1c" providerId="LiveId" clId="{8ED9D93F-6628-4DAC-B2AF-7ADDF146268F}" dt="2023-02-13T18:39:25.304" v="298" actId="478"/>
          <ac:picMkLst>
            <pc:docMk/>
            <pc:sldMk cId="3215872206" sldId="830"/>
            <ac:picMk id="27" creationId="{7E91E4F1-9909-4B42-B496-3297F05FED3D}"/>
          </ac:picMkLst>
        </pc:picChg>
        <pc:picChg chg="mod">
          <ac:chgData name="IACCGH @Admin" userId="ff2583df84e2da1c" providerId="LiveId" clId="{8ED9D93F-6628-4DAC-B2AF-7ADDF146268F}" dt="2023-02-15T18:59:23.636" v="398" actId="1076"/>
          <ac:picMkLst>
            <pc:docMk/>
            <pc:sldMk cId="3215872206" sldId="830"/>
            <ac:picMk id="33" creationId="{5FC1FDD9-DE33-46FF-80E7-B64A5FED97A1}"/>
          </ac:picMkLst>
        </pc:picChg>
      </pc:sldChg>
      <pc:sldChg chg="addSp delSp modSp add mod ord">
        <pc:chgData name="IACCGH @Admin" userId="ff2583df84e2da1c" providerId="LiveId" clId="{8ED9D93F-6628-4DAC-B2AF-7ADDF146268F}" dt="2023-02-15T18:59:31.509" v="399" actId="1076"/>
        <pc:sldMkLst>
          <pc:docMk/>
          <pc:sldMk cId="1886384434" sldId="831"/>
        </pc:sldMkLst>
        <pc:spChg chg="add mod">
          <ac:chgData name="IACCGH @Admin" userId="ff2583df84e2da1c" providerId="LiveId" clId="{8ED9D93F-6628-4DAC-B2AF-7ADDF146268F}" dt="2023-02-15T18:59:31.509" v="399" actId="1076"/>
          <ac:spMkLst>
            <pc:docMk/>
            <pc:sldMk cId="1886384434" sldId="831"/>
            <ac:spMk id="2" creationId="{67F1E07B-0933-3CE3-B3A1-36CCBBA8A47F}"/>
          </ac:spMkLst>
        </pc:spChg>
        <pc:spChg chg="del">
          <ac:chgData name="IACCGH @Admin" userId="ff2583df84e2da1c" providerId="LiveId" clId="{8ED9D93F-6628-4DAC-B2AF-7ADDF146268F}" dt="2023-02-13T18:40:30.890" v="316" actId="478"/>
          <ac:spMkLst>
            <pc:docMk/>
            <pc:sldMk cId="1886384434" sldId="831"/>
            <ac:spMk id="31" creationId="{32DEA987-B9E3-3F2E-3C69-DD36F81227F1}"/>
          </ac:spMkLst>
        </pc:spChg>
        <pc:picChg chg="del">
          <ac:chgData name="IACCGH @Admin" userId="ff2583df84e2da1c" providerId="LiveId" clId="{8ED9D93F-6628-4DAC-B2AF-7ADDF146268F}" dt="2023-02-13T18:40:28.735" v="315" actId="478"/>
          <ac:picMkLst>
            <pc:docMk/>
            <pc:sldMk cId="1886384434" sldId="831"/>
            <ac:picMk id="4" creationId="{A0B6913E-A436-84A9-AFC3-3A5CAE4D81E6}"/>
          </ac:picMkLst>
        </pc:picChg>
      </pc:sldChg>
      <pc:sldChg chg="add">
        <pc:chgData name="IACCGH @Admin" userId="ff2583df84e2da1c" providerId="LiveId" clId="{8ED9D93F-6628-4DAC-B2AF-7ADDF146268F}" dt="2023-02-13T18:41:13.190" v="325"/>
        <pc:sldMkLst>
          <pc:docMk/>
          <pc:sldMk cId="2704749135" sldId="832"/>
        </pc:sldMkLst>
      </pc:sldChg>
      <pc:sldChg chg="add">
        <pc:chgData name="IACCGH @Admin" userId="ff2583df84e2da1c" providerId="LiveId" clId="{8ED9D93F-6628-4DAC-B2AF-7ADDF146268F}" dt="2023-02-13T18:41:37.086" v="326"/>
        <pc:sldMkLst>
          <pc:docMk/>
          <pc:sldMk cId="1568495061" sldId="833"/>
        </pc:sldMkLst>
      </pc:sldChg>
      <pc:sldChg chg="add">
        <pc:chgData name="IACCGH @Admin" userId="ff2583df84e2da1c" providerId="LiveId" clId="{8ED9D93F-6628-4DAC-B2AF-7ADDF146268F}" dt="2023-02-13T18:41:37.086" v="326"/>
        <pc:sldMkLst>
          <pc:docMk/>
          <pc:sldMk cId="2094603156" sldId="834"/>
        </pc:sldMkLst>
      </pc:sldChg>
      <pc:sldChg chg="addSp delSp modSp add mod">
        <pc:chgData name="IACCGH @Admin" userId="ff2583df84e2da1c" providerId="LiveId" clId="{8ED9D93F-6628-4DAC-B2AF-7ADDF146268F}" dt="2023-02-13T18:42:23.904" v="370" actId="1076"/>
        <pc:sldMkLst>
          <pc:docMk/>
          <pc:sldMk cId="1512739688" sldId="835"/>
        </pc:sldMkLst>
        <pc:spChg chg="add mod">
          <ac:chgData name="IACCGH @Admin" userId="ff2583df84e2da1c" providerId="LiveId" clId="{8ED9D93F-6628-4DAC-B2AF-7ADDF146268F}" dt="2023-02-13T18:42:00.277" v="331" actId="1076"/>
          <ac:spMkLst>
            <pc:docMk/>
            <pc:sldMk cId="1512739688" sldId="835"/>
            <ac:spMk id="2" creationId="{8AD09841-8A32-2878-5F1B-2E5B34320D4D}"/>
          </ac:spMkLst>
        </pc:spChg>
        <pc:spChg chg="add mod">
          <ac:chgData name="IACCGH @Admin" userId="ff2583df84e2da1c" providerId="LiveId" clId="{8ED9D93F-6628-4DAC-B2AF-7ADDF146268F}" dt="2023-02-13T18:42:23.904" v="370" actId="1076"/>
          <ac:spMkLst>
            <pc:docMk/>
            <pc:sldMk cId="1512739688" sldId="835"/>
            <ac:spMk id="4" creationId="{3ED1D18E-49BC-D5F3-4B8D-83B045272680}"/>
          </ac:spMkLst>
        </pc:spChg>
        <pc:spChg chg="del">
          <ac:chgData name="IACCGH @Admin" userId="ff2583df84e2da1c" providerId="LiveId" clId="{8ED9D93F-6628-4DAC-B2AF-7ADDF146268F}" dt="2023-02-13T18:41:51.044" v="329" actId="478"/>
          <ac:spMkLst>
            <pc:docMk/>
            <pc:sldMk cId="1512739688" sldId="835"/>
            <ac:spMk id="16" creationId="{070607E3-F212-0F3C-7398-D26C5F8208B5}"/>
          </ac:spMkLst>
        </pc:spChg>
        <pc:picChg chg="del">
          <ac:chgData name="IACCGH @Admin" userId="ff2583df84e2da1c" providerId="LiveId" clId="{8ED9D93F-6628-4DAC-B2AF-7ADDF146268F}" dt="2023-02-13T18:41:49.558" v="328" actId="478"/>
          <ac:picMkLst>
            <pc:docMk/>
            <pc:sldMk cId="1512739688" sldId="835"/>
            <ac:picMk id="9" creationId="{9D94F5F3-4322-7C2B-F02A-7458A16F4AC4}"/>
          </ac:picMkLst>
        </pc:picChg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252590796" sldId="836"/>
        </pc:sldMkLst>
      </pc:sldChg>
      <pc:sldChg chg="modSp add mod">
        <pc:chgData name="IACCGH @Admin" userId="ff2583df84e2da1c" providerId="LiveId" clId="{8ED9D93F-6628-4DAC-B2AF-7ADDF146268F}" dt="2023-02-15T16:34:28.262" v="383" actId="27636"/>
        <pc:sldMkLst>
          <pc:docMk/>
          <pc:sldMk cId="2466769939" sldId="837"/>
        </pc:sldMkLst>
        <pc:spChg chg="mod">
          <ac:chgData name="IACCGH @Admin" userId="ff2583df84e2da1c" providerId="LiveId" clId="{8ED9D93F-6628-4DAC-B2AF-7ADDF146268F}" dt="2023-02-15T16:34:28.262" v="383" actId="27636"/>
          <ac:spMkLst>
            <pc:docMk/>
            <pc:sldMk cId="2466769939" sldId="837"/>
            <ac:spMk id="3" creationId="{00000000-0000-0000-0000-000000000000}"/>
          </ac:spMkLst>
        </pc:spChg>
      </pc:sldChg>
      <pc:sldChg chg="add">
        <pc:chgData name="IACCGH @Admin" userId="ff2583df84e2da1c" providerId="LiveId" clId="{8ED9D93F-6628-4DAC-B2AF-7ADDF146268F}" dt="2023-02-15T16:34:28.099" v="382"/>
        <pc:sldMkLst>
          <pc:docMk/>
          <pc:sldMk cId="3433268327" sldId="838"/>
        </pc:sldMkLst>
      </pc:sldChg>
      <pc:sldChg chg="modSp add mod">
        <pc:chgData name="IACCGH @Admin" userId="ff2583df84e2da1c" providerId="LiveId" clId="{8ED9D93F-6628-4DAC-B2AF-7ADDF146268F}" dt="2023-02-15T16:34:28.283" v="384" actId="27636"/>
        <pc:sldMkLst>
          <pc:docMk/>
          <pc:sldMk cId="1517509818" sldId="839"/>
        </pc:sldMkLst>
        <pc:spChg chg="mod">
          <ac:chgData name="IACCGH @Admin" userId="ff2583df84e2da1c" providerId="LiveId" clId="{8ED9D93F-6628-4DAC-B2AF-7ADDF146268F}" dt="2023-02-15T16:34:28.283" v="384" actId="27636"/>
          <ac:spMkLst>
            <pc:docMk/>
            <pc:sldMk cId="1517509818" sldId="839"/>
            <ac:spMk id="3" creationId="{00000000-0000-0000-0000-000000000000}"/>
          </ac:spMkLst>
        </pc:spChg>
      </pc:sldChg>
      <pc:sldChg chg="modSp add mod">
        <pc:chgData name="IACCGH @Admin" userId="ff2583df84e2da1c" providerId="LiveId" clId="{8ED9D93F-6628-4DAC-B2AF-7ADDF146268F}" dt="2023-02-15T16:34:28.289" v="385" actId="27636"/>
        <pc:sldMkLst>
          <pc:docMk/>
          <pc:sldMk cId="128924136" sldId="840"/>
        </pc:sldMkLst>
        <pc:spChg chg="mod">
          <ac:chgData name="IACCGH @Admin" userId="ff2583df84e2da1c" providerId="LiveId" clId="{8ED9D93F-6628-4DAC-B2AF-7ADDF146268F}" dt="2023-02-15T16:34:28.289" v="385" actId="27636"/>
          <ac:spMkLst>
            <pc:docMk/>
            <pc:sldMk cId="128924136" sldId="840"/>
            <ac:spMk id="3" creationId="{00000000-0000-0000-0000-000000000000}"/>
          </ac:spMkLst>
        </pc:spChg>
      </pc:sldChg>
      <pc:sldChg chg="modSp add mod">
        <pc:chgData name="IACCGH @Admin" userId="ff2583df84e2da1c" providerId="LiveId" clId="{8ED9D93F-6628-4DAC-B2AF-7ADDF146268F}" dt="2023-02-15T16:34:28.296" v="386" actId="27636"/>
        <pc:sldMkLst>
          <pc:docMk/>
          <pc:sldMk cId="3105949268" sldId="841"/>
        </pc:sldMkLst>
        <pc:spChg chg="mod">
          <ac:chgData name="IACCGH @Admin" userId="ff2583df84e2da1c" providerId="LiveId" clId="{8ED9D93F-6628-4DAC-B2AF-7ADDF146268F}" dt="2023-02-15T16:34:28.296" v="386" actId="27636"/>
          <ac:spMkLst>
            <pc:docMk/>
            <pc:sldMk cId="3105949268" sldId="841"/>
            <ac:spMk id="3" creationId="{00000000-0000-0000-0000-000000000000}"/>
          </ac:spMkLst>
        </pc:spChg>
      </pc:sldChg>
      <pc:sldChg chg="addSp delSp modSp add mod">
        <pc:chgData name="IACCGH @Admin" userId="ff2583df84e2da1c" providerId="LiveId" clId="{8ED9D93F-6628-4DAC-B2AF-7ADDF146268F}" dt="2023-02-15T19:04:49.454" v="453" actId="1076"/>
        <pc:sldMkLst>
          <pc:docMk/>
          <pc:sldMk cId="291089472" sldId="842"/>
        </pc:sldMkLst>
        <pc:spChg chg="add mod">
          <ac:chgData name="IACCGH @Admin" userId="ff2583df84e2da1c" providerId="LiveId" clId="{8ED9D93F-6628-4DAC-B2AF-7ADDF146268F}" dt="2023-02-15T19:04:43.127" v="452" actId="1076"/>
          <ac:spMkLst>
            <pc:docMk/>
            <pc:sldMk cId="291089472" sldId="842"/>
            <ac:spMk id="4" creationId="{10A6A654-C5AF-A6FF-3E1C-63C4389C496E}"/>
          </ac:spMkLst>
        </pc:spChg>
        <pc:spChg chg="mod">
          <ac:chgData name="IACCGH @Admin" userId="ff2583df84e2da1c" providerId="LiveId" clId="{8ED9D93F-6628-4DAC-B2AF-7ADDF146268F}" dt="2023-02-15T19:04:49.454" v="453" actId="1076"/>
          <ac:spMkLst>
            <pc:docMk/>
            <pc:sldMk cId="291089472" sldId="842"/>
            <ac:spMk id="16" creationId="{070607E3-F212-0F3C-7398-D26C5F8208B5}"/>
          </ac:spMkLst>
        </pc:spChg>
        <pc:picChg chg="del">
          <ac:chgData name="IACCGH @Admin" userId="ff2583df84e2da1c" providerId="LiveId" clId="{8ED9D93F-6628-4DAC-B2AF-7ADDF146268F}" dt="2023-02-15T19:03:02.447" v="401" actId="478"/>
          <ac:picMkLst>
            <pc:docMk/>
            <pc:sldMk cId="291089472" sldId="842"/>
            <ac:picMk id="9" creationId="{9D94F5F3-4322-7C2B-F02A-7458A16F4AC4}"/>
          </ac:picMkLst>
        </pc:picChg>
      </pc:sldChg>
      <pc:sldChg chg="delSp add mod">
        <pc:chgData name="IACCGH @Admin" userId="ff2583df84e2da1c" providerId="LiveId" clId="{8ED9D93F-6628-4DAC-B2AF-7ADDF146268F}" dt="2023-02-15T19:07:06.342" v="460" actId="478"/>
        <pc:sldMkLst>
          <pc:docMk/>
          <pc:sldMk cId="26722450" sldId="843"/>
        </pc:sldMkLst>
        <pc:spChg chg="del">
          <ac:chgData name="IACCGH @Admin" userId="ff2583df84e2da1c" providerId="LiveId" clId="{8ED9D93F-6628-4DAC-B2AF-7ADDF146268F}" dt="2023-02-15T19:07:06.342" v="460" actId="478"/>
          <ac:spMkLst>
            <pc:docMk/>
            <pc:sldMk cId="26722450" sldId="843"/>
            <ac:spMk id="2" creationId="{9439AA7A-2D0C-2768-53DE-49D6D9836EF4}"/>
          </ac:spMkLst>
        </pc:spChg>
        <pc:spChg chg="del">
          <ac:chgData name="IACCGH @Admin" userId="ff2583df84e2da1c" providerId="LiveId" clId="{8ED9D93F-6628-4DAC-B2AF-7ADDF146268F}" dt="2023-02-15T19:07:03.731" v="459" actId="478"/>
          <ac:spMkLst>
            <pc:docMk/>
            <pc:sldMk cId="26722450" sldId="843"/>
            <ac:spMk id="11" creationId="{B1C4D632-355F-0EF3-4C73-A478D26A762F}"/>
          </ac:spMkLst>
        </pc:spChg>
      </pc:sldChg>
      <pc:sldChg chg="add del">
        <pc:chgData name="IACCGH @Admin" userId="ff2583df84e2da1c" providerId="LiveId" clId="{8ED9D93F-6628-4DAC-B2AF-7ADDF146268F}" dt="2023-02-15T19:06:49.595" v="455" actId="2696"/>
        <pc:sldMkLst>
          <pc:docMk/>
          <pc:sldMk cId="1915962596" sldId="843"/>
        </pc:sldMkLst>
      </pc:sldChg>
      <pc:sldChg chg="add">
        <pc:chgData name="IACCGH @Admin" userId="ff2583df84e2da1c" providerId="LiveId" clId="{8ED9D93F-6628-4DAC-B2AF-7ADDF146268F}" dt="2023-02-15T19:09:45.885" v="463"/>
        <pc:sldMkLst>
          <pc:docMk/>
          <pc:sldMk cId="869502935" sldId="844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946934594" sldId="845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733486012" sldId="846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607270498" sldId="847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3436678826" sldId="848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2997559043" sldId="849"/>
        </pc:sldMkLst>
      </pc:sldChg>
      <pc:sldChg chg="add">
        <pc:chgData name="IACCGH @Admin" userId="ff2583df84e2da1c" providerId="LiveId" clId="{8ED9D93F-6628-4DAC-B2AF-7ADDF146268F}" dt="2023-02-17T18:16:13.107" v="464"/>
        <pc:sldMkLst>
          <pc:docMk/>
          <pc:sldMk cId="1046187283" sldId="850"/>
        </pc:sldMkLst>
      </pc:sldChg>
      <pc:sldMasterChg chg="del delSldLayout">
        <pc:chgData name="IACCGH @Admin" userId="ff2583df84e2da1c" providerId="LiveId" clId="{8ED9D93F-6628-4DAC-B2AF-7ADDF146268F}" dt="2023-02-13T18:44:25.839" v="379" actId="2696"/>
        <pc:sldMasterMkLst>
          <pc:docMk/>
          <pc:sldMasterMk cId="1834673602" sldId="2147483674"/>
        </pc:sldMasterMkLst>
        <pc:sldLayoutChg chg="del">
          <pc:chgData name="IACCGH @Admin" userId="ff2583df84e2da1c" providerId="LiveId" clId="{8ED9D93F-6628-4DAC-B2AF-7ADDF146268F}" dt="2023-02-13T18:44:25.839" v="379" actId="2696"/>
          <pc:sldLayoutMkLst>
            <pc:docMk/>
            <pc:sldMasterMk cId="1834673602" sldId="2147483674"/>
            <pc:sldLayoutMk cId="1984396184" sldId="2147483675"/>
          </pc:sldLayoutMkLst>
        </pc:sldLayoutChg>
        <pc:sldLayoutChg chg="del">
          <pc:chgData name="IACCGH @Admin" userId="ff2583df84e2da1c" providerId="LiveId" clId="{8ED9D93F-6628-4DAC-B2AF-7ADDF146268F}" dt="2023-02-13T18:44:25.839" v="379" actId="2696"/>
          <pc:sldLayoutMkLst>
            <pc:docMk/>
            <pc:sldMasterMk cId="1834673602" sldId="2147483674"/>
            <pc:sldLayoutMk cId="1469154668" sldId="2147483676"/>
          </pc:sldLayoutMkLst>
        </pc:sldLayoutChg>
        <pc:sldLayoutChg chg="del">
          <pc:chgData name="IACCGH @Admin" userId="ff2583df84e2da1c" providerId="LiveId" clId="{8ED9D93F-6628-4DAC-B2AF-7ADDF146268F}" dt="2023-02-13T18:44:25.839" v="379" actId="2696"/>
          <pc:sldLayoutMkLst>
            <pc:docMk/>
            <pc:sldMasterMk cId="1834673602" sldId="2147483674"/>
            <pc:sldLayoutMk cId="14374766" sldId="2147483677"/>
          </pc:sldLayoutMkLst>
        </pc:sldLayoutChg>
        <pc:sldLayoutChg chg="del">
          <pc:chgData name="IACCGH @Admin" userId="ff2583df84e2da1c" providerId="LiveId" clId="{8ED9D93F-6628-4DAC-B2AF-7ADDF146268F}" dt="2023-02-13T18:44:25.839" v="379" actId="2696"/>
          <pc:sldLayoutMkLst>
            <pc:docMk/>
            <pc:sldMasterMk cId="1834673602" sldId="2147483674"/>
            <pc:sldLayoutMk cId="3145978188" sldId="2147483678"/>
          </pc:sldLayoutMkLst>
        </pc:sldLayoutChg>
        <pc:sldLayoutChg chg="del">
          <pc:chgData name="IACCGH @Admin" userId="ff2583df84e2da1c" providerId="LiveId" clId="{8ED9D93F-6628-4DAC-B2AF-7ADDF146268F}" dt="2023-02-13T18:44:25.839" v="379" actId="2696"/>
          <pc:sldLayoutMkLst>
            <pc:docMk/>
            <pc:sldMasterMk cId="1834673602" sldId="2147483674"/>
            <pc:sldLayoutMk cId="2404499537" sldId="2147483679"/>
          </pc:sldLayoutMkLst>
        </pc:sldLayoutChg>
      </pc:sldMasterChg>
    </pc:docChg>
  </pc:docChgLst>
  <pc:docChgLst>
    <pc:chgData name="IACCGH @Admin" userId="ff2583df84e2da1c" providerId="LiveId" clId="{062D1684-6ED2-435B-9DF4-30C48277F3B6}"/>
    <pc:docChg chg="addSld delSld modSld delMainMaster">
      <pc:chgData name="IACCGH @Admin" userId="ff2583df84e2da1c" providerId="LiveId" clId="{062D1684-6ED2-435B-9DF4-30C48277F3B6}" dt="2023-03-02T19:22:03.804" v="9"/>
      <pc:docMkLst>
        <pc:docMk/>
      </pc:docMkLst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0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1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2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3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4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5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6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7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8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79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0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1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2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3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4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285"/>
        </pc:sldMkLst>
      </pc:sldChg>
      <pc:sldChg chg="add del">
        <pc:chgData name="IACCGH @Admin" userId="ff2583df84e2da1c" providerId="LiveId" clId="{062D1684-6ED2-435B-9DF4-30C48277F3B6}" dt="2023-03-02T19:22:03.804" v="9"/>
        <pc:sldMkLst>
          <pc:docMk/>
          <pc:sldMk cId="0" sldId="287"/>
        </pc:sldMkLst>
      </pc:sldChg>
      <pc:sldChg chg="del">
        <pc:chgData name="IACCGH @Admin" userId="ff2583df84e2da1c" providerId="LiveId" clId="{062D1684-6ED2-435B-9DF4-30C48277F3B6}" dt="2023-03-02T19:21:06.543" v="5" actId="2696"/>
        <pc:sldMkLst>
          <pc:docMk/>
          <pc:sldMk cId="0" sldId="288"/>
        </pc:sldMkLst>
      </pc:sldChg>
      <pc:sldChg chg="del">
        <pc:chgData name="IACCGH @Admin" userId="ff2583df84e2da1c" providerId="LiveId" clId="{062D1684-6ED2-435B-9DF4-30C48277F3B6}" dt="2023-03-02T19:21:04.208" v="4" actId="2696"/>
        <pc:sldMkLst>
          <pc:docMk/>
          <pc:sldMk cId="0" sldId="289"/>
        </pc:sldMkLst>
      </pc:sldChg>
      <pc:sldChg chg="del">
        <pc:chgData name="IACCGH @Admin" userId="ff2583df84e2da1c" providerId="LiveId" clId="{062D1684-6ED2-435B-9DF4-30C48277F3B6}" dt="2023-03-02T19:20:55.113" v="0" actId="2696"/>
        <pc:sldMkLst>
          <pc:docMk/>
          <pc:sldMk cId="2942588631" sldId="799"/>
        </pc:sldMkLst>
      </pc:sldChg>
      <pc:sldChg chg="del">
        <pc:chgData name="IACCGH @Admin" userId="ff2583df84e2da1c" providerId="LiveId" clId="{062D1684-6ED2-435B-9DF4-30C48277F3B6}" dt="2023-03-02T19:21:12.785" v="6" actId="47"/>
        <pc:sldMkLst>
          <pc:docMk/>
          <pc:sldMk cId="2492592881" sldId="821"/>
        </pc:sldMkLst>
      </pc:sldChg>
      <pc:sldChg chg="del">
        <pc:chgData name="IACCGH @Admin" userId="ff2583df84e2da1c" providerId="LiveId" clId="{062D1684-6ED2-435B-9DF4-30C48277F3B6}" dt="2023-03-02T19:21:12.785" v="6" actId="47"/>
        <pc:sldMkLst>
          <pc:docMk/>
          <pc:sldMk cId="2679121413" sldId="822"/>
        </pc:sldMkLst>
      </pc:sldChg>
      <pc:sldChg chg="del">
        <pc:chgData name="IACCGH @Admin" userId="ff2583df84e2da1c" providerId="LiveId" clId="{062D1684-6ED2-435B-9DF4-30C48277F3B6}" dt="2023-03-02T19:21:12.785" v="6" actId="47"/>
        <pc:sldMkLst>
          <pc:docMk/>
          <pc:sldMk cId="599109225" sldId="823"/>
        </pc:sldMkLst>
      </pc:sldChg>
      <pc:sldChg chg="del">
        <pc:chgData name="IACCGH @Admin" userId="ff2583df84e2da1c" providerId="LiveId" clId="{062D1684-6ED2-435B-9DF4-30C48277F3B6}" dt="2023-03-02T19:21:12.785" v="6" actId="47"/>
        <pc:sldMkLst>
          <pc:docMk/>
          <pc:sldMk cId="663870935" sldId="824"/>
        </pc:sldMkLst>
      </pc:sldChg>
      <pc:sldChg chg="del">
        <pc:chgData name="IACCGH @Admin" userId="ff2583df84e2da1c" providerId="LiveId" clId="{062D1684-6ED2-435B-9DF4-30C48277F3B6}" dt="2023-03-02T19:21:12.785" v="6" actId="47"/>
        <pc:sldMkLst>
          <pc:docMk/>
          <pc:sldMk cId="3086991521" sldId="825"/>
        </pc:sldMkLst>
      </pc:sldChg>
      <pc:sldChg chg="del">
        <pc:chgData name="IACCGH @Admin" userId="ff2583df84e2da1c" providerId="LiveId" clId="{062D1684-6ED2-435B-9DF4-30C48277F3B6}" dt="2023-03-02T19:21:15.674" v="7" actId="2696"/>
        <pc:sldMkLst>
          <pc:docMk/>
          <pc:sldMk cId="3593691603" sldId="826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3215872206" sldId="830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1886384434" sldId="831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2704749135" sldId="832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1568495061" sldId="833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2094603156" sldId="834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1512739688" sldId="835"/>
        </pc:sldMkLst>
      </pc:sldChg>
      <pc:sldChg chg="del">
        <pc:chgData name="IACCGH @Admin" userId="ff2583df84e2da1c" providerId="LiveId" clId="{062D1684-6ED2-435B-9DF4-30C48277F3B6}" dt="2023-03-02T19:21:00.369" v="2" actId="2696"/>
        <pc:sldMkLst>
          <pc:docMk/>
          <pc:sldMk cId="291089472" sldId="842"/>
        </pc:sldMkLst>
      </pc:sldChg>
      <pc:sldChg chg="del">
        <pc:chgData name="IACCGH @Admin" userId="ff2583df84e2da1c" providerId="LiveId" clId="{062D1684-6ED2-435B-9DF4-30C48277F3B6}" dt="2023-03-02T19:20:57.683" v="1" actId="2696"/>
        <pc:sldMkLst>
          <pc:docMk/>
          <pc:sldMk cId="26722450" sldId="843"/>
        </pc:sldMkLst>
      </pc:sldChg>
      <pc:sldChg chg="del">
        <pc:chgData name="IACCGH @Admin" userId="ff2583df84e2da1c" providerId="LiveId" clId="{062D1684-6ED2-435B-9DF4-30C48277F3B6}" dt="2023-03-02T19:21:29.660" v="8" actId="47"/>
        <pc:sldMkLst>
          <pc:docMk/>
          <pc:sldMk cId="869502935" sldId="844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1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2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3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4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5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6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7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8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59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0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1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2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3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4"/>
        </pc:sldMkLst>
      </pc:sldChg>
      <pc:sldChg chg="add">
        <pc:chgData name="IACCGH @Admin" userId="ff2583df84e2da1c" providerId="LiveId" clId="{062D1684-6ED2-435B-9DF4-30C48277F3B6}" dt="2023-03-02T19:22:03.804" v="9"/>
        <pc:sldMkLst>
          <pc:docMk/>
          <pc:sldMk cId="0" sldId="865"/>
        </pc:sldMkLst>
      </pc:sldChg>
      <pc:sldMasterChg chg="delSldLayout">
        <pc:chgData name="IACCGH @Admin" userId="ff2583df84e2da1c" providerId="LiveId" clId="{062D1684-6ED2-435B-9DF4-30C48277F3B6}" dt="2023-03-02T19:21:29.660" v="8" actId="47"/>
        <pc:sldMasterMkLst>
          <pc:docMk/>
          <pc:sldMasterMk cId="3414309493" sldId="2147483648"/>
        </pc:sldMasterMkLst>
        <pc:sldLayoutChg chg="del">
          <pc:chgData name="IACCGH @Admin" userId="ff2583df84e2da1c" providerId="LiveId" clId="{062D1684-6ED2-435B-9DF4-30C48277F3B6}" dt="2023-03-02T19:21:29.660" v="8" actId="47"/>
          <pc:sldLayoutMkLst>
            <pc:docMk/>
            <pc:sldMasterMk cId="3414309493" sldId="2147483648"/>
            <pc:sldLayoutMk cId="639124127" sldId="2147483661"/>
          </pc:sldLayoutMkLst>
        </pc:sldLayoutChg>
      </pc:sldMasterChg>
      <pc:sldMasterChg chg="del delSldLayout">
        <pc:chgData name="IACCGH @Admin" userId="ff2583df84e2da1c" providerId="LiveId" clId="{062D1684-6ED2-435B-9DF4-30C48277F3B6}" dt="2023-03-02T19:21:06.543" v="5" actId="2696"/>
        <pc:sldMasterMkLst>
          <pc:docMk/>
          <pc:sldMasterMk cId="2571074096" sldId="2147483662"/>
        </pc:sldMasterMkLst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548470589" sldId="2147483663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2609169764" sldId="2147483664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2785109339" sldId="2147483665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2949937868" sldId="2147483666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4140101172" sldId="2147483667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3178497364" sldId="2147483668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3724682331" sldId="2147483669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1569688924" sldId="2147483670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2467061631" sldId="2147483671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3398104682" sldId="2147483672"/>
          </pc:sldLayoutMkLst>
        </pc:sldLayoutChg>
        <pc:sldLayoutChg chg="del">
          <pc:chgData name="IACCGH @Admin" userId="ff2583df84e2da1c" providerId="LiveId" clId="{062D1684-6ED2-435B-9DF4-30C48277F3B6}" dt="2023-03-02T19:21:06.543" v="5" actId="2696"/>
          <pc:sldLayoutMkLst>
            <pc:docMk/>
            <pc:sldMasterMk cId="2571074096" sldId="2147483662"/>
            <pc:sldLayoutMk cId="1359377146" sldId="2147483673"/>
          </pc:sldLayoutMkLst>
        </pc:sldLayoutChg>
      </pc:sldMasterChg>
    </pc:docChg>
  </pc:docChgLst>
  <pc:docChgLst>
    <pc:chgData name="IACCGH @Admin" userId="ff2583df84e2da1c" providerId="LiveId" clId="{CDCB9434-C661-4012-B43F-B3342B4FF47F}"/>
    <pc:docChg chg="undo custSel addSld delSld modSld sldOrd">
      <pc:chgData name="IACCGH @Admin" userId="ff2583df84e2da1c" providerId="LiveId" clId="{CDCB9434-C661-4012-B43F-B3342B4FF47F}" dt="2022-12-06T21:54:15.227" v="604" actId="1076"/>
      <pc:docMkLst>
        <pc:docMk/>
      </pc:docMkLst>
      <pc:sldChg chg="ord">
        <pc:chgData name="IACCGH @Admin" userId="ff2583df84e2da1c" providerId="LiveId" clId="{CDCB9434-C661-4012-B43F-B3342B4FF47F}" dt="2022-12-02T21:11:39.610" v="103"/>
        <pc:sldMkLst>
          <pc:docMk/>
          <pc:sldMk cId="568578290" sldId="738"/>
        </pc:sldMkLst>
      </pc:sldChg>
      <pc:sldChg chg="ord">
        <pc:chgData name="IACCGH @Admin" userId="ff2583df84e2da1c" providerId="LiveId" clId="{CDCB9434-C661-4012-B43F-B3342B4FF47F}" dt="2022-12-02T21:56:53.607" v="595"/>
        <pc:sldMkLst>
          <pc:docMk/>
          <pc:sldMk cId="1492838222" sldId="739"/>
        </pc:sldMkLst>
      </pc:sldChg>
      <pc:sldChg chg="del">
        <pc:chgData name="IACCGH @Admin" userId="ff2583df84e2da1c" providerId="LiveId" clId="{CDCB9434-C661-4012-B43F-B3342B4FF47F}" dt="2022-12-02T21:07:13.148" v="55" actId="2696"/>
        <pc:sldMkLst>
          <pc:docMk/>
          <pc:sldMk cId="3537282485" sldId="759"/>
        </pc:sldMkLst>
      </pc:sldChg>
      <pc:sldChg chg="del">
        <pc:chgData name="IACCGH @Admin" userId="ff2583df84e2da1c" providerId="LiveId" clId="{CDCB9434-C661-4012-B43F-B3342B4FF47F}" dt="2022-12-02T21:23:31.538" v="522" actId="2696"/>
        <pc:sldMkLst>
          <pc:docMk/>
          <pc:sldMk cId="1840203657" sldId="775"/>
        </pc:sldMkLst>
      </pc:sldChg>
      <pc:sldChg chg="del">
        <pc:chgData name="IACCGH @Admin" userId="ff2583df84e2da1c" providerId="LiveId" clId="{CDCB9434-C661-4012-B43F-B3342B4FF47F}" dt="2022-12-02T21:23:33.581" v="523" actId="2696"/>
        <pc:sldMkLst>
          <pc:docMk/>
          <pc:sldMk cId="3584068656" sldId="776"/>
        </pc:sldMkLst>
      </pc:sldChg>
      <pc:sldChg chg="addSp delSp modSp mod">
        <pc:chgData name="IACCGH @Admin" userId="ff2583df84e2da1c" providerId="LiveId" clId="{CDCB9434-C661-4012-B43F-B3342B4FF47F}" dt="2022-12-02T21:07:35.181" v="57" actId="478"/>
        <pc:sldMkLst>
          <pc:docMk/>
          <pc:sldMk cId="1390278774" sldId="782"/>
        </pc:sldMkLst>
        <pc:spChg chg="add del mod">
          <ac:chgData name="IACCGH @Admin" userId="ff2583df84e2da1c" providerId="LiveId" clId="{CDCB9434-C661-4012-B43F-B3342B4FF47F}" dt="2022-12-02T21:07:35.181" v="57" actId="478"/>
          <ac:spMkLst>
            <pc:docMk/>
            <pc:sldMk cId="1390278774" sldId="782"/>
            <ac:spMk id="2" creationId="{422BC191-9B81-2EBD-426F-172C385D52A5}"/>
          </ac:spMkLst>
        </pc:spChg>
      </pc:sldChg>
      <pc:sldChg chg="addSp delSp modSp mod setBg">
        <pc:chgData name="IACCGH @Admin" userId="ff2583df84e2da1c" providerId="LiveId" clId="{CDCB9434-C661-4012-B43F-B3342B4FF47F}" dt="2022-12-02T21:05:18.116" v="43" actId="207"/>
        <pc:sldMkLst>
          <pc:docMk/>
          <pc:sldMk cId="451662965" sldId="783"/>
        </pc:sldMkLst>
        <pc:spChg chg="add del mod">
          <ac:chgData name="IACCGH @Admin" userId="ff2583df84e2da1c" providerId="LiveId" clId="{CDCB9434-C661-4012-B43F-B3342B4FF47F}" dt="2022-12-02T21:03:45.933" v="1" actId="931"/>
          <ac:spMkLst>
            <pc:docMk/>
            <pc:sldMk cId="451662965" sldId="783"/>
            <ac:spMk id="3" creationId="{43DE572F-4B37-A31F-B1D6-15A2CEC9DBE9}"/>
          </ac:spMkLst>
        </pc:spChg>
        <pc:spChg chg="add mod">
          <ac:chgData name="IACCGH @Admin" userId="ff2583df84e2da1c" providerId="LiveId" clId="{CDCB9434-C661-4012-B43F-B3342B4FF47F}" dt="2022-12-02T21:05:02.094" v="40" actId="207"/>
          <ac:spMkLst>
            <pc:docMk/>
            <pc:sldMk cId="451662965" sldId="783"/>
            <ac:spMk id="7" creationId="{DE61E40C-12D1-5F1B-FEB2-43FF5783226E}"/>
          </ac:spMkLst>
        </pc:spChg>
        <pc:spChg chg="add mod">
          <ac:chgData name="IACCGH @Admin" userId="ff2583df84e2da1c" providerId="LiveId" clId="{CDCB9434-C661-4012-B43F-B3342B4FF47F}" dt="2022-12-02T21:05:18.116" v="43" actId="207"/>
          <ac:spMkLst>
            <pc:docMk/>
            <pc:sldMk cId="451662965" sldId="783"/>
            <ac:spMk id="8" creationId="{479AD69A-A3B5-37DF-5B4F-452C804BFE2E}"/>
          </ac:spMkLst>
        </pc:spChg>
        <pc:picChg chg="del">
          <ac:chgData name="IACCGH @Admin" userId="ff2583df84e2da1c" providerId="LiveId" clId="{CDCB9434-C661-4012-B43F-B3342B4FF47F}" dt="2022-12-02T20:57:56.873" v="0" actId="478"/>
          <ac:picMkLst>
            <pc:docMk/>
            <pc:sldMk cId="451662965" sldId="783"/>
            <ac:picMk id="5" creationId="{78223790-D30B-C1B2-A73E-8B4A3F7A1B5F}"/>
          </ac:picMkLst>
        </pc:picChg>
        <pc:picChg chg="add mod">
          <ac:chgData name="IACCGH @Admin" userId="ff2583df84e2da1c" providerId="LiveId" clId="{CDCB9434-C661-4012-B43F-B3342B4FF47F}" dt="2022-12-02T21:04:46.712" v="37" actId="14100"/>
          <ac:picMkLst>
            <pc:docMk/>
            <pc:sldMk cId="451662965" sldId="783"/>
            <ac:picMk id="6" creationId="{FB5B3767-134B-65FA-C2FE-B17852147649}"/>
          </ac:picMkLst>
        </pc:picChg>
      </pc:sldChg>
      <pc:sldChg chg="del ord">
        <pc:chgData name="IACCGH @Admin" userId="ff2583df84e2da1c" providerId="LiveId" clId="{CDCB9434-C661-4012-B43F-B3342B4FF47F}" dt="2022-12-02T21:11:20.494" v="100" actId="2696"/>
        <pc:sldMkLst>
          <pc:docMk/>
          <pc:sldMk cId="314893472" sldId="784"/>
        </pc:sldMkLst>
      </pc:sldChg>
      <pc:sldChg chg="del">
        <pc:chgData name="IACCGH @Admin" userId="ff2583df84e2da1c" providerId="LiveId" clId="{CDCB9434-C661-4012-B43F-B3342B4FF47F}" dt="2022-12-02T21:11:36.651" v="101" actId="2696"/>
        <pc:sldMkLst>
          <pc:docMk/>
          <pc:sldMk cId="2482799298" sldId="785"/>
        </pc:sldMkLst>
      </pc:sldChg>
      <pc:sldChg chg="del ord">
        <pc:chgData name="IACCGH @Admin" userId="ff2583df84e2da1c" providerId="LiveId" clId="{CDCB9434-C661-4012-B43F-B3342B4FF47F}" dt="2022-12-02T21:15:20.791" v="136" actId="2696"/>
        <pc:sldMkLst>
          <pc:docMk/>
          <pc:sldMk cId="1585952992" sldId="786"/>
        </pc:sldMkLst>
      </pc:sldChg>
      <pc:sldChg chg="del ord">
        <pc:chgData name="IACCGH @Admin" userId="ff2583df84e2da1c" providerId="LiveId" clId="{CDCB9434-C661-4012-B43F-B3342B4FF47F}" dt="2022-12-02T21:16:04.492" v="152" actId="2696"/>
        <pc:sldMkLst>
          <pc:docMk/>
          <pc:sldMk cId="419587142" sldId="787"/>
        </pc:sldMkLst>
      </pc:sldChg>
      <pc:sldChg chg="del">
        <pc:chgData name="IACCGH @Admin" userId="ff2583df84e2da1c" providerId="LiveId" clId="{CDCB9434-C661-4012-B43F-B3342B4FF47F}" dt="2022-12-02T21:16:12.936" v="153" actId="2696"/>
        <pc:sldMkLst>
          <pc:docMk/>
          <pc:sldMk cId="482862634" sldId="788"/>
        </pc:sldMkLst>
      </pc:sldChg>
      <pc:sldChg chg="del">
        <pc:chgData name="IACCGH @Admin" userId="ff2583df84e2da1c" providerId="LiveId" clId="{CDCB9434-C661-4012-B43F-B3342B4FF47F}" dt="2022-12-02T21:16:16.935" v="154" actId="2696"/>
        <pc:sldMkLst>
          <pc:docMk/>
          <pc:sldMk cId="2216260377" sldId="789"/>
        </pc:sldMkLst>
      </pc:sldChg>
      <pc:sldChg chg="del">
        <pc:chgData name="IACCGH @Admin" userId="ff2583df84e2da1c" providerId="LiveId" clId="{CDCB9434-C661-4012-B43F-B3342B4FF47F}" dt="2022-12-02T21:16:19.511" v="155" actId="2696"/>
        <pc:sldMkLst>
          <pc:docMk/>
          <pc:sldMk cId="3520863908" sldId="790"/>
        </pc:sldMkLst>
      </pc:sldChg>
      <pc:sldChg chg="del">
        <pc:chgData name="IACCGH @Admin" userId="ff2583df84e2da1c" providerId="LiveId" clId="{CDCB9434-C661-4012-B43F-B3342B4FF47F}" dt="2022-12-02T21:23:06.431" v="514" actId="2696"/>
        <pc:sldMkLst>
          <pc:docMk/>
          <pc:sldMk cId="3775356206" sldId="791"/>
        </pc:sldMkLst>
      </pc:sldChg>
      <pc:sldChg chg="del">
        <pc:chgData name="IACCGH @Admin" userId="ff2583df84e2da1c" providerId="LiveId" clId="{CDCB9434-C661-4012-B43F-B3342B4FF47F}" dt="2022-12-02T21:23:23.088" v="518" actId="2696"/>
        <pc:sldMkLst>
          <pc:docMk/>
          <pc:sldMk cId="3820851124" sldId="792"/>
        </pc:sldMkLst>
      </pc:sldChg>
      <pc:sldChg chg="del">
        <pc:chgData name="IACCGH @Admin" userId="ff2583df84e2da1c" providerId="LiveId" clId="{CDCB9434-C661-4012-B43F-B3342B4FF47F}" dt="2022-12-02T21:23:25.400" v="519" actId="2696"/>
        <pc:sldMkLst>
          <pc:docMk/>
          <pc:sldMk cId="1725572773" sldId="793"/>
        </pc:sldMkLst>
      </pc:sldChg>
      <pc:sldChg chg="del">
        <pc:chgData name="IACCGH @Admin" userId="ff2583df84e2da1c" providerId="LiveId" clId="{CDCB9434-C661-4012-B43F-B3342B4FF47F}" dt="2022-12-02T21:23:27.272" v="520" actId="2696"/>
        <pc:sldMkLst>
          <pc:docMk/>
          <pc:sldMk cId="4094139052" sldId="794"/>
        </pc:sldMkLst>
      </pc:sldChg>
      <pc:sldChg chg="del">
        <pc:chgData name="IACCGH @Admin" userId="ff2583df84e2da1c" providerId="LiveId" clId="{CDCB9434-C661-4012-B43F-B3342B4FF47F}" dt="2022-12-02T21:23:29.521" v="521" actId="2696"/>
        <pc:sldMkLst>
          <pc:docMk/>
          <pc:sldMk cId="2798816893" sldId="795"/>
        </pc:sldMkLst>
      </pc:sldChg>
      <pc:sldChg chg="del">
        <pc:chgData name="IACCGH @Admin" userId="ff2583df84e2da1c" providerId="LiveId" clId="{CDCB9434-C661-4012-B43F-B3342B4FF47F}" dt="2022-12-02T21:25:22.173" v="576" actId="2696"/>
        <pc:sldMkLst>
          <pc:docMk/>
          <pc:sldMk cId="3485830072" sldId="796"/>
        </pc:sldMkLst>
      </pc:sldChg>
      <pc:sldChg chg="addSp delSp modSp add mod">
        <pc:chgData name="IACCGH @Admin" userId="ff2583df84e2da1c" providerId="LiveId" clId="{CDCB9434-C661-4012-B43F-B3342B4FF47F}" dt="2022-12-02T21:08:51.926" v="73" actId="14100"/>
        <pc:sldMkLst>
          <pc:docMk/>
          <pc:sldMk cId="1965589580" sldId="801"/>
        </pc:sldMkLst>
        <pc:spChg chg="del">
          <ac:chgData name="IACCGH @Admin" userId="ff2583df84e2da1c" providerId="LiveId" clId="{CDCB9434-C661-4012-B43F-B3342B4FF47F}" dt="2022-12-02T21:06:48.094" v="50" actId="478"/>
          <ac:spMkLst>
            <pc:docMk/>
            <pc:sldMk cId="1965589580" sldId="801"/>
            <ac:spMk id="2" creationId="{94DFD9DC-1C78-28D2-8FF8-03B86F52B0A4}"/>
          </ac:spMkLst>
        </pc:spChg>
        <pc:spChg chg="mod">
          <ac:chgData name="IACCGH @Admin" userId="ff2583df84e2da1c" providerId="LiveId" clId="{CDCB9434-C661-4012-B43F-B3342B4FF47F}" dt="2022-12-02T21:08:51.926" v="73" actId="14100"/>
          <ac:spMkLst>
            <pc:docMk/>
            <pc:sldMk cId="1965589580" sldId="801"/>
            <ac:spMk id="3" creationId="{B566262F-EB9E-4BE1-9956-010087B1381C}"/>
          </ac:spMkLst>
        </pc:spChg>
        <pc:spChg chg="add mod">
          <ac:chgData name="IACCGH @Admin" userId="ff2583df84e2da1c" providerId="LiveId" clId="{CDCB9434-C661-4012-B43F-B3342B4FF47F}" dt="2022-12-02T21:08:40.057" v="72" actId="1076"/>
          <ac:spMkLst>
            <pc:docMk/>
            <pc:sldMk cId="1965589580" sldId="801"/>
            <ac:spMk id="9" creationId="{1FEBC6C0-86C3-C4C9-EFD0-D15DDFE40160}"/>
          </ac:spMkLst>
        </pc:spChg>
        <pc:spChg chg="del">
          <ac:chgData name="IACCGH @Admin" userId="ff2583df84e2da1c" providerId="LiveId" clId="{CDCB9434-C661-4012-B43F-B3342B4FF47F}" dt="2022-12-02T21:08:25.177" v="70" actId="478"/>
          <ac:spMkLst>
            <pc:docMk/>
            <pc:sldMk cId="1965589580" sldId="801"/>
            <ac:spMk id="34" creationId="{5C686EFD-40C1-43A6-A53A-68D70A07A3AB}"/>
          </ac:spMkLst>
        </pc:spChg>
        <pc:picChg chg="add mod">
          <ac:chgData name="IACCGH @Admin" userId="ff2583df84e2da1c" providerId="LiveId" clId="{CDCB9434-C661-4012-B43F-B3342B4FF47F}" dt="2022-12-02T21:08:35.925" v="71" actId="1076"/>
          <ac:picMkLst>
            <pc:docMk/>
            <pc:sldMk cId="1965589580" sldId="801"/>
            <ac:picMk id="4" creationId="{B4D7E6C4-7A8A-1DAE-2047-DB01C90BE423}"/>
          </ac:picMkLst>
        </pc:picChg>
        <pc:picChg chg="del">
          <ac:chgData name="IACCGH @Admin" userId="ff2583df84e2da1c" providerId="LiveId" clId="{CDCB9434-C661-4012-B43F-B3342B4FF47F}" dt="2022-12-02T21:08:22.947" v="69" actId="478"/>
          <ac:picMkLst>
            <pc:docMk/>
            <pc:sldMk cId="1965589580" sldId="801"/>
            <ac:picMk id="31" creationId="{01C65BD0-64CB-4E8D-838B-C35139C13440}"/>
          </ac:picMkLst>
        </pc:picChg>
      </pc:sldChg>
      <pc:sldChg chg="addSp delSp modSp add mod">
        <pc:chgData name="IACCGH @Admin" userId="ff2583df84e2da1c" providerId="LiveId" clId="{CDCB9434-C661-4012-B43F-B3342B4FF47F}" dt="2022-12-02T21:10:09.623" v="84" actId="1076"/>
        <pc:sldMkLst>
          <pc:docMk/>
          <pc:sldMk cId="47032621" sldId="802"/>
        </pc:sldMkLst>
        <pc:spChg chg="del">
          <ac:chgData name="IACCGH @Admin" userId="ff2583df84e2da1c" providerId="LiveId" clId="{CDCB9434-C661-4012-B43F-B3342B4FF47F}" dt="2022-12-02T21:10:04.674" v="82" actId="478"/>
          <ac:spMkLst>
            <pc:docMk/>
            <pc:sldMk cId="47032621" sldId="802"/>
            <ac:spMk id="9" creationId="{1FEBC6C0-86C3-C4C9-EFD0-D15DDFE40160}"/>
          </ac:spMkLst>
        </pc:spChg>
        <pc:spChg chg="add mod">
          <ac:chgData name="IACCGH @Admin" userId="ff2583df84e2da1c" providerId="LiveId" clId="{CDCB9434-C661-4012-B43F-B3342B4FF47F}" dt="2022-12-02T21:10:09.623" v="84" actId="1076"/>
          <ac:spMkLst>
            <pc:docMk/>
            <pc:sldMk cId="47032621" sldId="802"/>
            <ac:spMk id="12" creationId="{87ADE161-AD28-77FC-9087-C12131DF3E1B}"/>
          </ac:spMkLst>
        </pc:spChg>
        <pc:picChg chg="add mod">
          <ac:chgData name="IACCGH @Admin" userId="ff2583df84e2da1c" providerId="LiveId" clId="{CDCB9434-C661-4012-B43F-B3342B4FF47F}" dt="2022-12-02T21:09:51.671" v="81" actId="14100"/>
          <ac:picMkLst>
            <pc:docMk/>
            <pc:sldMk cId="47032621" sldId="802"/>
            <ac:picMk id="2" creationId="{4E4820E6-EB74-BCB9-4586-DE2C30434DC0}"/>
          </ac:picMkLst>
        </pc:picChg>
        <pc:picChg chg="del">
          <ac:chgData name="IACCGH @Admin" userId="ff2583df84e2da1c" providerId="LiveId" clId="{CDCB9434-C661-4012-B43F-B3342B4FF47F}" dt="2022-12-02T21:09:42.224" v="75" actId="478"/>
          <ac:picMkLst>
            <pc:docMk/>
            <pc:sldMk cId="47032621" sldId="802"/>
            <ac:picMk id="4" creationId="{B4D7E6C4-7A8A-1DAE-2047-DB01C90BE423}"/>
          </ac:picMkLst>
        </pc:picChg>
      </pc:sldChg>
      <pc:sldChg chg="addSp delSp modSp add mod">
        <pc:chgData name="IACCGH @Admin" userId="ff2583df84e2da1c" providerId="LiveId" clId="{CDCB9434-C661-4012-B43F-B3342B4FF47F}" dt="2022-12-06T21:53:51.553" v="600" actId="1076"/>
        <pc:sldMkLst>
          <pc:docMk/>
          <pc:sldMk cId="2488701270" sldId="803"/>
        </pc:sldMkLst>
        <pc:spChg chg="add mod">
          <ac:chgData name="IACCGH @Admin" userId="ff2583df84e2da1c" providerId="LiveId" clId="{CDCB9434-C661-4012-B43F-B3342B4FF47F}" dt="2022-12-06T21:53:51.553" v="600" actId="1076"/>
          <ac:spMkLst>
            <pc:docMk/>
            <pc:sldMk cId="2488701270" sldId="803"/>
            <ac:spMk id="2" creationId="{23E2856E-3430-5AC2-2302-7A01DC05C704}"/>
          </ac:spMkLst>
        </pc:spChg>
        <pc:spChg chg="del mod">
          <ac:chgData name="IACCGH @Admin" userId="ff2583df84e2da1c" providerId="LiveId" clId="{CDCB9434-C661-4012-B43F-B3342B4FF47F}" dt="2022-12-02T21:11:15.927" v="99" actId="478"/>
          <ac:spMkLst>
            <pc:docMk/>
            <pc:sldMk cId="2488701270" sldId="803"/>
            <ac:spMk id="11" creationId="{0BCE8384-33D9-1F40-6D82-99519087F99D}"/>
          </ac:spMkLst>
        </pc:spChg>
        <pc:spChg chg="del mod">
          <ac:chgData name="IACCGH @Admin" userId="ff2583df84e2da1c" providerId="LiveId" clId="{CDCB9434-C661-4012-B43F-B3342B4FF47F}" dt="2022-12-02T21:10:40.202" v="92" actId="478"/>
          <ac:spMkLst>
            <pc:docMk/>
            <pc:sldMk cId="2488701270" sldId="803"/>
            <ac:spMk id="12" creationId="{87ADE161-AD28-77FC-9087-C12131DF3E1B}"/>
          </ac:spMkLst>
        </pc:spChg>
        <pc:spChg chg="mod">
          <ac:chgData name="IACCGH @Admin" userId="ff2583df84e2da1c" providerId="LiveId" clId="{CDCB9434-C661-4012-B43F-B3342B4FF47F}" dt="2022-12-02T21:50:50.397" v="586" actId="207"/>
          <ac:spMkLst>
            <pc:docMk/>
            <pc:sldMk cId="2488701270" sldId="803"/>
            <ac:spMk id="14" creationId="{00970157-2175-40C5-875C-3B083EC6F381}"/>
          </ac:spMkLst>
        </pc:spChg>
        <pc:picChg chg="del">
          <ac:chgData name="IACCGH @Admin" userId="ff2583df84e2da1c" providerId="LiveId" clId="{CDCB9434-C661-4012-B43F-B3342B4FF47F}" dt="2022-12-02T21:10:36.401" v="90" actId="478"/>
          <ac:picMkLst>
            <pc:docMk/>
            <pc:sldMk cId="2488701270" sldId="803"/>
            <ac:picMk id="2" creationId="{4E4820E6-EB74-BCB9-4586-DE2C30434DC0}"/>
          </ac:picMkLst>
        </pc:picChg>
        <pc:picChg chg="mod">
          <ac:chgData name="IACCGH @Admin" userId="ff2583df84e2da1c" providerId="LiveId" clId="{CDCB9434-C661-4012-B43F-B3342B4FF47F}" dt="2022-12-02T21:50:59.536" v="593" actId="1076"/>
          <ac:picMkLst>
            <pc:docMk/>
            <pc:sldMk cId="2488701270" sldId="803"/>
            <ac:picMk id="24" creationId="{303CE12A-2A02-4F92-9890-D56E39074576}"/>
          </ac:picMkLst>
        </pc:picChg>
      </pc:sldChg>
      <pc:sldChg chg="addSp delSp modSp add mod">
        <pc:chgData name="IACCGH @Admin" userId="ff2583df84e2da1c" providerId="LiveId" clId="{CDCB9434-C661-4012-B43F-B3342B4FF47F}" dt="2022-12-02T21:15:09.858" v="135"/>
        <pc:sldMkLst>
          <pc:docMk/>
          <pc:sldMk cId="3869711132" sldId="804"/>
        </pc:sldMkLst>
        <pc:spChg chg="add mod">
          <ac:chgData name="IACCGH @Admin" userId="ff2583df84e2da1c" providerId="LiveId" clId="{CDCB9434-C661-4012-B43F-B3342B4FF47F}" dt="2022-12-02T21:12:58.461" v="113"/>
          <ac:spMkLst>
            <pc:docMk/>
            <pc:sldMk cId="3869711132" sldId="804"/>
            <ac:spMk id="2" creationId="{23EBDA74-A811-8C97-B7AB-DD1E7F7F905E}"/>
          </ac:spMkLst>
        </pc:spChg>
        <pc:spChg chg="del">
          <ac:chgData name="IACCGH @Admin" userId="ff2583df84e2da1c" providerId="LiveId" clId="{CDCB9434-C661-4012-B43F-B3342B4FF47F}" dt="2022-12-02T21:12:47.926" v="112" actId="478"/>
          <ac:spMkLst>
            <pc:docMk/>
            <pc:sldMk cId="3869711132" sldId="804"/>
            <ac:spMk id="9" creationId="{1FEBC6C0-86C3-C4C9-EFD0-D15DDFE40160}"/>
          </ac:spMkLst>
        </pc:spChg>
        <pc:spChg chg="add mod">
          <ac:chgData name="IACCGH @Admin" userId="ff2583df84e2da1c" providerId="LiveId" clId="{CDCB9434-C661-4012-B43F-B3342B4FF47F}" dt="2022-12-02T21:15:09.858" v="135"/>
          <ac:spMkLst>
            <pc:docMk/>
            <pc:sldMk cId="3869711132" sldId="804"/>
            <ac:spMk id="25" creationId="{3612326E-7DF5-B25E-6A93-A922A335F060}"/>
          </ac:spMkLst>
        </pc:spChg>
        <pc:picChg chg="del">
          <ac:chgData name="IACCGH @Admin" userId="ff2583df84e2da1c" providerId="LiveId" clId="{CDCB9434-C661-4012-B43F-B3342B4FF47F}" dt="2022-12-02T21:12:44.761" v="111" actId="478"/>
          <ac:picMkLst>
            <pc:docMk/>
            <pc:sldMk cId="3869711132" sldId="804"/>
            <ac:picMk id="4" creationId="{B4D7E6C4-7A8A-1DAE-2047-DB01C90BE423}"/>
          </ac:picMkLst>
        </pc:picChg>
        <pc:picChg chg="add mod">
          <ac:chgData name="IACCGH @Admin" userId="ff2583df84e2da1c" providerId="LiveId" clId="{CDCB9434-C661-4012-B43F-B3342B4FF47F}" dt="2022-12-02T21:13:06.377" v="115" actId="1076"/>
          <ac:picMkLst>
            <pc:docMk/>
            <pc:sldMk cId="3869711132" sldId="804"/>
            <ac:picMk id="12" creationId="{265B09B8-4859-EA57-7C76-673C15FB0B20}"/>
          </ac:picMkLst>
        </pc:picChg>
        <pc:picChg chg="add del mod">
          <ac:chgData name="IACCGH @Admin" userId="ff2583df84e2da1c" providerId="LiveId" clId="{CDCB9434-C661-4012-B43F-B3342B4FF47F}" dt="2022-12-02T21:14:04.394" v="121" actId="478"/>
          <ac:picMkLst>
            <pc:docMk/>
            <pc:sldMk cId="3869711132" sldId="804"/>
            <ac:picMk id="16" creationId="{33366F8C-A9F8-464E-B417-7C20B5D69158}"/>
          </ac:picMkLst>
        </pc:picChg>
        <pc:picChg chg="add del mod">
          <ac:chgData name="IACCGH @Admin" userId="ff2583df84e2da1c" providerId="LiveId" clId="{CDCB9434-C661-4012-B43F-B3342B4FF47F}" dt="2022-12-02T21:14:10.535" v="123" actId="478"/>
          <ac:picMkLst>
            <pc:docMk/>
            <pc:sldMk cId="3869711132" sldId="804"/>
            <ac:picMk id="17" creationId="{E226B562-8A74-2C46-E333-4329DF2648D7}"/>
          </ac:picMkLst>
        </pc:picChg>
        <pc:picChg chg="add mod">
          <ac:chgData name="IACCGH @Admin" userId="ff2583df84e2da1c" providerId="LiveId" clId="{CDCB9434-C661-4012-B43F-B3342B4FF47F}" dt="2022-12-02T21:14:07.224" v="122" actId="1076"/>
          <ac:picMkLst>
            <pc:docMk/>
            <pc:sldMk cId="3869711132" sldId="804"/>
            <ac:picMk id="18" creationId="{97F7ABDD-745A-93A4-FA11-8246D6B1608D}"/>
          </ac:picMkLst>
        </pc:picChg>
        <pc:picChg chg="add mod">
          <ac:chgData name="IACCGH @Admin" userId="ff2583df84e2da1c" providerId="LiveId" clId="{CDCB9434-C661-4012-B43F-B3342B4FF47F}" dt="2022-12-02T21:14:18.622" v="125" actId="1076"/>
          <ac:picMkLst>
            <pc:docMk/>
            <pc:sldMk cId="3869711132" sldId="804"/>
            <ac:picMk id="19" creationId="{54B72319-3331-9E21-DBC9-C95CCF2D550F}"/>
          </ac:picMkLst>
        </pc:picChg>
        <pc:picChg chg="add mod">
          <ac:chgData name="IACCGH @Admin" userId="ff2583df84e2da1c" providerId="LiveId" clId="{CDCB9434-C661-4012-B43F-B3342B4FF47F}" dt="2022-12-02T21:14:36.357" v="128" actId="1076"/>
          <ac:picMkLst>
            <pc:docMk/>
            <pc:sldMk cId="3869711132" sldId="804"/>
            <ac:picMk id="20" creationId="{2C7626A3-858F-1C1A-ED85-4A24FC3DEBDC}"/>
          </ac:picMkLst>
        </pc:picChg>
        <pc:picChg chg="add mod">
          <ac:chgData name="IACCGH @Admin" userId="ff2583df84e2da1c" providerId="LiveId" clId="{CDCB9434-C661-4012-B43F-B3342B4FF47F}" dt="2022-12-02T21:14:45.588" v="130" actId="1076"/>
          <ac:picMkLst>
            <pc:docMk/>
            <pc:sldMk cId="3869711132" sldId="804"/>
            <ac:picMk id="21" creationId="{19E079A9-C16C-E649-76E8-B0CA72B2E51F}"/>
          </ac:picMkLst>
        </pc:picChg>
        <pc:picChg chg="add mod">
          <ac:chgData name="IACCGH @Admin" userId="ff2583df84e2da1c" providerId="LiveId" clId="{CDCB9434-C661-4012-B43F-B3342B4FF47F}" dt="2022-12-02T21:14:54.343" v="132" actId="1076"/>
          <ac:picMkLst>
            <pc:docMk/>
            <pc:sldMk cId="3869711132" sldId="804"/>
            <ac:picMk id="22" creationId="{CF40539C-1758-F8E4-22C2-35954694AF09}"/>
          </ac:picMkLst>
        </pc:picChg>
        <pc:picChg chg="add mod">
          <ac:chgData name="IACCGH @Admin" userId="ff2583df84e2da1c" providerId="LiveId" clId="{CDCB9434-C661-4012-B43F-B3342B4FF47F}" dt="2022-12-02T21:15:01.369" v="134" actId="1076"/>
          <ac:picMkLst>
            <pc:docMk/>
            <pc:sldMk cId="3869711132" sldId="804"/>
            <ac:picMk id="23" creationId="{8ED9D20E-A819-5373-E6EB-ADEC989DB42F}"/>
          </ac:picMkLst>
        </pc:picChg>
      </pc:sldChg>
      <pc:sldChg chg="addSp delSp modSp add mod">
        <pc:chgData name="IACCGH @Admin" userId="ff2583df84e2da1c" providerId="LiveId" clId="{CDCB9434-C661-4012-B43F-B3342B4FF47F}" dt="2022-12-06T21:54:00.997" v="602" actId="1076"/>
        <pc:sldMkLst>
          <pc:docMk/>
          <pc:sldMk cId="2864648350" sldId="805"/>
        </pc:sldMkLst>
        <pc:spChg chg="add mod">
          <ac:chgData name="IACCGH @Admin" userId="ff2583df84e2da1c" providerId="LiveId" clId="{CDCB9434-C661-4012-B43F-B3342B4FF47F}" dt="2022-12-02T21:16:01.025" v="151" actId="1076"/>
          <ac:spMkLst>
            <pc:docMk/>
            <pc:sldMk cId="2864648350" sldId="805"/>
            <ac:spMk id="4" creationId="{BD722FE3-FE1F-6F7E-8FAD-855C4951A66A}"/>
          </ac:spMkLst>
        </pc:spChg>
        <pc:spChg chg="add mod">
          <ac:chgData name="IACCGH @Admin" userId="ff2583df84e2da1c" providerId="LiveId" clId="{CDCB9434-C661-4012-B43F-B3342B4FF47F}" dt="2022-12-06T21:54:00.997" v="602" actId="1076"/>
          <ac:spMkLst>
            <pc:docMk/>
            <pc:sldMk cId="2864648350" sldId="805"/>
            <ac:spMk id="9" creationId="{3FC7E7FA-20BB-7CEE-389B-4E0CE04962B0}"/>
          </ac:spMkLst>
        </pc:spChg>
        <pc:spChg chg="del">
          <ac:chgData name="IACCGH @Admin" userId="ff2583df84e2da1c" providerId="LiveId" clId="{CDCB9434-C661-4012-B43F-B3342B4FF47F}" dt="2022-12-02T21:15:47.779" v="149" actId="478"/>
          <ac:spMkLst>
            <pc:docMk/>
            <pc:sldMk cId="2864648350" sldId="805"/>
            <ac:spMk id="11" creationId="{0BCE8384-33D9-1F40-6D82-99519087F99D}"/>
          </ac:spMkLst>
        </pc:spChg>
        <pc:spChg chg="del">
          <ac:chgData name="IACCGH @Admin" userId="ff2583df84e2da1c" providerId="LiveId" clId="{CDCB9434-C661-4012-B43F-B3342B4FF47F}" dt="2022-12-02T21:15:45.220" v="148" actId="478"/>
          <ac:spMkLst>
            <pc:docMk/>
            <pc:sldMk cId="2864648350" sldId="805"/>
            <ac:spMk id="14" creationId="{00970157-2175-40C5-875C-3B083EC6F381}"/>
          </ac:spMkLst>
        </pc:spChg>
        <pc:spChg chg="del mod">
          <ac:chgData name="IACCGH @Admin" userId="ff2583df84e2da1c" providerId="LiveId" clId="{CDCB9434-C661-4012-B43F-B3342B4FF47F}" dt="2022-12-02T21:15:35.838" v="146" actId="478"/>
          <ac:spMkLst>
            <pc:docMk/>
            <pc:sldMk cId="2864648350" sldId="805"/>
            <ac:spMk id="25" creationId="{3612326E-7DF5-B25E-6A93-A922A335F060}"/>
          </ac:spMkLst>
        </pc:spChg>
        <pc:picChg chg="del">
          <ac:chgData name="IACCGH @Admin" userId="ff2583df84e2da1c" providerId="LiveId" clId="{CDCB9434-C661-4012-B43F-B3342B4FF47F}" dt="2022-12-02T21:15:27.720" v="138" actId="478"/>
          <ac:picMkLst>
            <pc:docMk/>
            <pc:sldMk cId="2864648350" sldId="805"/>
            <ac:picMk id="12" creationId="{265B09B8-4859-EA57-7C76-673C15FB0B20}"/>
          </ac:picMkLst>
        </pc:picChg>
        <pc:picChg chg="del">
          <ac:chgData name="IACCGH @Admin" userId="ff2583df84e2da1c" providerId="LiveId" clId="{CDCB9434-C661-4012-B43F-B3342B4FF47F}" dt="2022-12-02T21:15:28.403" v="139" actId="478"/>
          <ac:picMkLst>
            <pc:docMk/>
            <pc:sldMk cId="2864648350" sldId="805"/>
            <ac:picMk id="18" creationId="{97F7ABDD-745A-93A4-FA11-8246D6B1608D}"/>
          </ac:picMkLst>
        </pc:picChg>
        <pc:picChg chg="del">
          <ac:chgData name="IACCGH @Admin" userId="ff2583df84e2da1c" providerId="LiveId" clId="{CDCB9434-C661-4012-B43F-B3342B4FF47F}" dt="2022-12-02T21:15:29.603" v="140" actId="478"/>
          <ac:picMkLst>
            <pc:docMk/>
            <pc:sldMk cId="2864648350" sldId="805"/>
            <ac:picMk id="19" creationId="{54B72319-3331-9E21-DBC9-C95CCF2D550F}"/>
          </ac:picMkLst>
        </pc:picChg>
        <pc:picChg chg="del">
          <ac:chgData name="IACCGH @Admin" userId="ff2583df84e2da1c" providerId="LiveId" clId="{CDCB9434-C661-4012-B43F-B3342B4FF47F}" dt="2022-12-02T21:15:30.305" v="141" actId="478"/>
          <ac:picMkLst>
            <pc:docMk/>
            <pc:sldMk cId="2864648350" sldId="805"/>
            <ac:picMk id="20" creationId="{2C7626A3-858F-1C1A-ED85-4A24FC3DEBDC}"/>
          </ac:picMkLst>
        </pc:picChg>
        <pc:picChg chg="del">
          <ac:chgData name="IACCGH @Admin" userId="ff2583df84e2da1c" providerId="LiveId" clId="{CDCB9434-C661-4012-B43F-B3342B4FF47F}" dt="2022-12-02T21:15:31.019" v="142" actId="478"/>
          <ac:picMkLst>
            <pc:docMk/>
            <pc:sldMk cId="2864648350" sldId="805"/>
            <ac:picMk id="21" creationId="{19E079A9-C16C-E649-76E8-B0CA72B2E51F}"/>
          </ac:picMkLst>
        </pc:picChg>
        <pc:picChg chg="del">
          <ac:chgData name="IACCGH @Admin" userId="ff2583df84e2da1c" providerId="LiveId" clId="{CDCB9434-C661-4012-B43F-B3342B4FF47F}" dt="2022-12-02T21:15:31.737" v="143" actId="478"/>
          <ac:picMkLst>
            <pc:docMk/>
            <pc:sldMk cId="2864648350" sldId="805"/>
            <ac:picMk id="22" creationId="{CF40539C-1758-F8E4-22C2-35954694AF09}"/>
          </ac:picMkLst>
        </pc:picChg>
        <pc:picChg chg="del">
          <ac:chgData name="IACCGH @Admin" userId="ff2583df84e2da1c" providerId="LiveId" clId="{CDCB9434-C661-4012-B43F-B3342B4FF47F}" dt="2022-12-02T21:15:32.322" v="144" actId="478"/>
          <ac:picMkLst>
            <pc:docMk/>
            <pc:sldMk cId="2864648350" sldId="805"/>
            <ac:picMk id="23" creationId="{8ED9D20E-A819-5373-E6EB-ADEC989DB42F}"/>
          </ac:picMkLst>
        </pc:picChg>
        <pc:picChg chg="mod">
          <ac:chgData name="IACCGH @Admin" userId="ff2583df84e2da1c" providerId="LiveId" clId="{CDCB9434-C661-4012-B43F-B3342B4FF47F}" dt="2022-12-02T21:15:41.119" v="147" actId="1076"/>
          <ac:picMkLst>
            <pc:docMk/>
            <pc:sldMk cId="2864648350" sldId="805"/>
            <ac:picMk id="24" creationId="{303CE12A-2A02-4F92-9890-D56E39074576}"/>
          </ac:picMkLst>
        </pc:picChg>
      </pc:sldChg>
      <pc:sldChg chg="addSp delSp modSp add mod">
        <pc:chgData name="IACCGH @Admin" userId="ff2583df84e2da1c" providerId="LiveId" clId="{CDCB9434-C661-4012-B43F-B3342B4FF47F}" dt="2022-12-02T21:18:42.203" v="309" actId="1076"/>
        <pc:sldMkLst>
          <pc:docMk/>
          <pc:sldMk cId="4159908912" sldId="806"/>
        </pc:sldMkLst>
        <pc:spChg chg="mod">
          <ac:chgData name="IACCGH @Admin" userId="ff2583df84e2da1c" providerId="LiveId" clId="{CDCB9434-C661-4012-B43F-B3342B4FF47F}" dt="2022-12-02T21:18:42.203" v="309" actId="1076"/>
          <ac:spMkLst>
            <pc:docMk/>
            <pc:sldMk cId="4159908912" sldId="806"/>
            <ac:spMk id="12" creationId="{87ADE161-AD28-77FC-9087-C12131DF3E1B}"/>
          </ac:spMkLst>
        </pc:spChg>
        <pc:picChg chg="del">
          <ac:chgData name="IACCGH @Admin" userId="ff2583df84e2da1c" providerId="LiveId" clId="{CDCB9434-C661-4012-B43F-B3342B4FF47F}" dt="2022-12-02T21:18:04.129" v="303" actId="478"/>
          <ac:picMkLst>
            <pc:docMk/>
            <pc:sldMk cId="4159908912" sldId="806"/>
            <ac:picMk id="2" creationId="{4E4820E6-EB74-BCB9-4586-DE2C30434DC0}"/>
          </ac:picMkLst>
        </pc:picChg>
        <pc:picChg chg="add mod">
          <ac:chgData name="IACCGH @Admin" userId="ff2583df84e2da1c" providerId="LiveId" clId="{CDCB9434-C661-4012-B43F-B3342B4FF47F}" dt="2022-12-02T21:18:38.421" v="308" actId="1076"/>
          <ac:picMkLst>
            <pc:docMk/>
            <pc:sldMk cId="4159908912" sldId="806"/>
            <ac:picMk id="9" creationId="{E1DFF22B-DBF1-574E-C99C-F24F084EF48E}"/>
          </ac:picMkLst>
        </pc:picChg>
      </pc:sldChg>
      <pc:sldChg chg="addSp delSp modSp add mod">
        <pc:chgData name="IACCGH @Admin" userId="ff2583df84e2da1c" providerId="LiveId" clId="{CDCB9434-C661-4012-B43F-B3342B4FF47F}" dt="2022-12-02T21:19:14.673" v="318" actId="1076"/>
        <pc:sldMkLst>
          <pc:docMk/>
          <pc:sldMk cId="2132179748" sldId="807"/>
        </pc:sldMkLst>
        <pc:spChg chg="mod">
          <ac:chgData name="IACCGH @Admin" userId="ff2583df84e2da1c" providerId="LiveId" clId="{CDCB9434-C661-4012-B43F-B3342B4FF47F}" dt="2022-12-02T21:19:14.673" v="318" actId="1076"/>
          <ac:spMkLst>
            <pc:docMk/>
            <pc:sldMk cId="2132179748" sldId="807"/>
            <ac:spMk id="12" creationId="{87ADE161-AD28-77FC-9087-C12131DF3E1B}"/>
          </ac:spMkLst>
        </pc:spChg>
        <pc:picChg chg="del">
          <ac:chgData name="IACCGH @Admin" userId="ff2583df84e2da1c" providerId="LiveId" clId="{CDCB9434-C661-4012-B43F-B3342B4FF47F}" dt="2022-12-02T21:17:19.604" v="228" actId="478"/>
          <ac:picMkLst>
            <pc:docMk/>
            <pc:sldMk cId="2132179748" sldId="807"/>
            <ac:picMk id="2" creationId="{4E4820E6-EB74-BCB9-4586-DE2C30434DC0}"/>
          </ac:picMkLst>
        </pc:picChg>
        <pc:picChg chg="add mod">
          <ac:chgData name="IACCGH @Admin" userId="ff2583df84e2da1c" providerId="LiveId" clId="{CDCB9434-C661-4012-B43F-B3342B4FF47F}" dt="2022-12-02T21:19:12.263" v="317" actId="1076"/>
          <ac:picMkLst>
            <pc:docMk/>
            <pc:sldMk cId="2132179748" sldId="807"/>
            <ac:picMk id="9" creationId="{0113728F-C61C-45D0-FE8A-6832AF85F09F}"/>
          </ac:picMkLst>
        </pc:picChg>
      </pc:sldChg>
      <pc:sldChg chg="delSp modSp add mod">
        <pc:chgData name="IACCGH @Admin" userId="ff2583df84e2da1c" providerId="LiveId" clId="{CDCB9434-C661-4012-B43F-B3342B4FF47F}" dt="2022-12-02T21:21:02.902" v="451" actId="1076"/>
        <pc:sldMkLst>
          <pc:docMk/>
          <pc:sldMk cId="3786107504" sldId="808"/>
        </pc:sldMkLst>
        <pc:spChg chg="mod">
          <ac:chgData name="IACCGH @Admin" userId="ff2583df84e2da1c" providerId="LiveId" clId="{CDCB9434-C661-4012-B43F-B3342B4FF47F}" dt="2022-12-02T21:21:02.902" v="451" actId="1076"/>
          <ac:spMkLst>
            <pc:docMk/>
            <pc:sldMk cId="3786107504" sldId="808"/>
            <ac:spMk id="12" creationId="{87ADE161-AD28-77FC-9087-C12131DF3E1B}"/>
          </ac:spMkLst>
        </pc:spChg>
        <pc:picChg chg="del">
          <ac:chgData name="IACCGH @Admin" userId="ff2583df84e2da1c" providerId="LiveId" clId="{CDCB9434-C661-4012-B43F-B3342B4FF47F}" dt="2022-12-02T21:19:35.444" v="320" actId="478"/>
          <ac:picMkLst>
            <pc:docMk/>
            <pc:sldMk cId="3786107504" sldId="808"/>
            <ac:picMk id="9" creationId="{0113728F-C61C-45D0-FE8A-6832AF85F09F}"/>
          </ac:picMkLst>
        </pc:picChg>
      </pc:sldChg>
      <pc:sldChg chg="modSp add mod ord">
        <pc:chgData name="IACCGH @Admin" userId="ff2583df84e2da1c" providerId="LiveId" clId="{CDCB9434-C661-4012-B43F-B3342B4FF47F}" dt="2022-12-02T21:49:54.235" v="578" actId="255"/>
        <pc:sldMkLst>
          <pc:docMk/>
          <pc:sldMk cId="1709502873" sldId="809"/>
        </pc:sldMkLst>
        <pc:spChg chg="mod">
          <ac:chgData name="IACCGH @Admin" userId="ff2583df84e2da1c" providerId="LiveId" clId="{CDCB9434-C661-4012-B43F-B3342B4FF47F}" dt="2022-12-02T21:49:54.235" v="578" actId="255"/>
          <ac:spMkLst>
            <pc:docMk/>
            <pc:sldMk cId="1709502873" sldId="809"/>
            <ac:spMk id="12" creationId="{87ADE161-AD28-77FC-9087-C12131DF3E1B}"/>
          </ac:spMkLst>
        </pc:spChg>
      </pc:sldChg>
      <pc:sldChg chg="add del">
        <pc:chgData name="IACCGH @Admin" userId="ff2583df84e2da1c" providerId="LiveId" clId="{CDCB9434-C661-4012-B43F-B3342B4FF47F}" dt="2022-12-02T21:22:02.307" v="466" actId="2696"/>
        <pc:sldMkLst>
          <pc:docMk/>
          <pc:sldMk cId="642716705" sldId="810"/>
        </pc:sldMkLst>
      </pc:sldChg>
      <pc:sldChg chg="modSp add mod">
        <pc:chgData name="IACCGH @Admin" userId="ff2583df84e2da1c" providerId="LiveId" clId="{CDCB9434-C661-4012-B43F-B3342B4FF47F}" dt="2022-12-02T21:50:11.479" v="580" actId="1076"/>
        <pc:sldMkLst>
          <pc:docMk/>
          <pc:sldMk cId="1670054687" sldId="810"/>
        </pc:sldMkLst>
        <pc:spChg chg="mod">
          <ac:chgData name="IACCGH @Admin" userId="ff2583df84e2da1c" providerId="LiveId" clId="{CDCB9434-C661-4012-B43F-B3342B4FF47F}" dt="2022-12-02T21:50:11.479" v="580" actId="1076"/>
          <ac:spMkLst>
            <pc:docMk/>
            <pc:sldMk cId="1670054687" sldId="810"/>
            <ac:spMk id="12" creationId="{87ADE161-AD28-77FC-9087-C12131DF3E1B}"/>
          </ac:spMkLst>
        </pc:spChg>
      </pc:sldChg>
      <pc:sldChg chg="addSp delSp modSp add del mod">
        <pc:chgData name="IACCGH @Admin" userId="ff2583df84e2da1c" providerId="LiveId" clId="{CDCB9434-C661-4012-B43F-B3342B4FF47F}" dt="2022-12-02T21:23:20.991" v="517" actId="2696"/>
        <pc:sldMkLst>
          <pc:docMk/>
          <pc:sldMk cId="2750704289" sldId="810"/>
        </pc:sldMkLst>
        <pc:spChg chg="mod">
          <ac:chgData name="IACCGH @Admin" userId="ff2583df84e2da1c" providerId="LiveId" clId="{CDCB9434-C661-4012-B43F-B3342B4FF47F}" dt="2022-12-02T21:22:53.928" v="511" actId="14100"/>
          <ac:spMkLst>
            <pc:docMk/>
            <pc:sldMk cId="2750704289" sldId="810"/>
            <ac:spMk id="12" creationId="{87ADE161-AD28-77FC-9087-C12131DF3E1B}"/>
          </ac:spMkLst>
        </pc:spChg>
        <pc:picChg chg="add mod">
          <ac:chgData name="IACCGH @Admin" userId="ff2583df84e2da1c" providerId="LiveId" clId="{CDCB9434-C661-4012-B43F-B3342B4FF47F}" dt="2022-12-02T21:23:03.799" v="513" actId="1076"/>
          <ac:picMkLst>
            <pc:docMk/>
            <pc:sldMk cId="2750704289" sldId="810"/>
            <ac:picMk id="2" creationId="{60590684-8821-D620-9193-3EF917B143A2}"/>
          </ac:picMkLst>
        </pc:picChg>
        <pc:picChg chg="del">
          <ac:chgData name="IACCGH @Admin" userId="ff2583df84e2da1c" providerId="LiveId" clId="{CDCB9434-C661-4012-B43F-B3342B4FF47F}" dt="2022-12-02T21:22:14.949" v="468" actId="478"/>
          <ac:picMkLst>
            <pc:docMk/>
            <pc:sldMk cId="2750704289" sldId="810"/>
            <ac:picMk id="9" creationId="{0113728F-C61C-45D0-FE8A-6832AF85F09F}"/>
          </ac:picMkLst>
        </pc:picChg>
      </pc:sldChg>
      <pc:sldChg chg="modSp add mod">
        <pc:chgData name="IACCGH @Admin" userId="ff2583df84e2da1c" providerId="LiveId" clId="{CDCB9434-C661-4012-B43F-B3342B4FF47F}" dt="2022-12-02T21:50:21.558" v="583" actId="1076"/>
        <pc:sldMkLst>
          <pc:docMk/>
          <pc:sldMk cId="4109586265" sldId="811"/>
        </pc:sldMkLst>
        <pc:spChg chg="mod">
          <ac:chgData name="IACCGH @Admin" userId="ff2583df84e2da1c" providerId="LiveId" clId="{CDCB9434-C661-4012-B43F-B3342B4FF47F}" dt="2022-12-02T21:50:21.558" v="583" actId="1076"/>
          <ac:spMkLst>
            <pc:docMk/>
            <pc:sldMk cId="4109586265" sldId="811"/>
            <ac:spMk id="12" creationId="{87ADE161-AD28-77FC-9087-C12131DF3E1B}"/>
          </ac:spMkLst>
        </pc:spChg>
      </pc:sldChg>
      <pc:sldChg chg="modSp add mod">
        <pc:chgData name="IACCGH @Admin" userId="ff2583df84e2da1c" providerId="LiveId" clId="{CDCB9434-C661-4012-B43F-B3342B4FF47F}" dt="2022-12-02T21:50:31.932" v="585" actId="1076"/>
        <pc:sldMkLst>
          <pc:docMk/>
          <pc:sldMk cId="3351689630" sldId="812"/>
        </pc:sldMkLst>
        <pc:spChg chg="mod">
          <ac:chgData name="IACCGH @Admin" userId="ff2583df84e2da1c" providerId="LiveId" clId="{CDCB9434-C661-4012-B43F-B3342B4FF47F}" dt="2022-12-02T21:50:31.932" v="585" actId="1076"/>
          <ac:spMkLst>
            <pc:docMk/>
            <pc:sldMk cId="3351689630" sldId="812"/>
            <ac:spMk id="12" creationId="{87ADE161-AD28-77FC-9087-C12131DF3E1B}"/>
          </ac:spMkLst>
        </pc:spChg>
      </pc:sldChg>
      <pc:sldChg chg="add">
        <pc:chgData name="IACCGH @Admin" userId="ff2583df84e2da1c" providerId="LiveId" clId="{CDCB9434-C661-4012-B43F-B3342B4FF47F}" dt="2022-12-02T21:24:31.141" v="568"/>
        <pc:sldMkLst>
          <pc:docMk/>
          <pc:sldMk cId="1125206958" sldId="813"/>
        </pc:sldMkLst>
      </pc:sldChg>
      <pc:sldChg chg="add">
        <pc:chgData name="IACCGH @Admin" userId="ff2583df84e2da1c" providerId="LiveId" clId="{CDCB9434-C661-4012-B43F-B3342B4FF47F}" dt="2022-12-02T21:24:46.355" v="569"/>
        <pc:sldMkLst>
          <pc:docMk/>
          <pc:sldMk cId="185138151" sldId="814"/>
        </pc:sldMkLst>
      </pc:sldChg>
      <pc:sldChg chg="add del">
        <pc:chgData name="IACCGH @Admin" userId="ff2583df84e2da1c" providerId="LiveId" clId="{CDCB9434-C661-4012-B43F-B3342B4FF47F}" dt="2022-12-02T21:58:38.298" v="597" actId="2696"/>
        <pc:sldMkLst>
          <pc:docMk/>
          <pc:sldMk cId="755062717" sldId="815"/>
        </pc:sldMkLst>
      </pc:sldChg>
      <pc:sldChg chg="add del">
        <pc:chgData name="IACCGH @Admin" userId="ff2583df84e2da1c" providerId="LiveId" clId="{CDCB9434-C661-4012-B43F-B3342B4FF47F}" dt="2022-12-02T21:58:44.668" v="598" actId="2696"/>
        <pc:sldMkLst>
          <pc:docMk/>
          <pc:sldMk cId="2273495664" sldId="816"/>
        </pc:sldMkLst>
      </pc:sldChg>
      <pc:sldChg chg="add">
        <pc:chgData name="IACCGH @Admin" userId="ff2583df84e2da1c" providerId="LiveId" clId="{CDCB9434-C661-4012-B43F-B3342B4FF47F}" dt="2022-12-02T21:24:46.355" v="569"/>
        <pc:sldMkLst>
          <pc:docMk/>
          <pc:sldMk cId="3326903463" sldId="817"/>
        </pc:sldMkLst>
      </pc:sldChg>
      <pc:sldChg chg="addSp delSp modSp add mod">
        <pc:chgData name="IACCGH @Admin" userId="ff2583df84e2da1c" providerId="LiveId" clId="{CDCB9434-C661-4012-B43F-B3342B4FF47F}" dt="2022-12-02T21:25:19.237" v="575" actId="1076"/>
        <pc:sldMkLst>
          <pc:docMk/>
          <pc:sldMk cId="1194513346" sldId="818"/>
        </pc:sldMkLst>
        <pc:spChg chg="add mod">
          <ac:chgData name="IACCGH @Admin" userId="ff2583df84e2da1c" providerId="LiveId" clId="{CDCB9434-C661-4012-B43F-B3342B4FF47F}" dt="2022-12-02T21:25:08.942" v="573"/>
          <ac:spMkLst>
            <pc:docMk/>
            <pc:sldMk cId="1194513346" sldId="818"/>
            <ac:spMk id="2" creationId="{65721D76-3E7F-120E-8446-3CC523B79607}"/>
          </ac:spMkLst>
        </pc:spChg>
        <pc:spChg chg="del">
          <ac:chgData name="IACCGH @Admin" userId="ff2583df84e2da1c" providerId="LiveId" clId="{CDCB9434-C661-4012-B43F-B3342B4FF47F}" dt="2022-12-02T21:25:07.694" v="572" actId="478"/>
          <ac:spMkLst>
            <pc:docMk/>
            <pc:sldMk cId="1194513346" sldId="818"/>
            <ac:spMk id="9" creationId="{1FEBC6C0-86C3-C4C9-EFD0-D15DDFE40160}"/>
          </ac:spMkLst>
        </pc:spChg>
        <pc:spChg chg="add mod">
          <ac:chgData name="IACCGH @Admin" userId="ff2583df84e2da1c" providerId="LiveId" clId="{CDCB9434-C661-4012-B43F-B3342B4FF47F}" dt="2022-12-02T21:25:19.237" v="575" actId="1076"/>
          <ac:spMkLst>
            <pc:docMk/>
            <pc:sldMk cId="1194513346" sldId="818"/>
            <ac:spMk id="12" creationId="{2F4E655D-3EC1-F955-47F4-E2D7B40FE74B}"/>
          </ac:spMkLst>
        </pc:spChg>
        <pc:picChg chg="del">
          <ac:chgData name="IACCGH @Admin" userId="ff2583df84e2da1c" providerId="LiveId" clId="{CDCB9434-C661-4012-B43F-B3342B4FF47F}" dt="2022-12-02T21:25:05.993" v="571" actId="478"/>
          <ac:picMkLst>
            <pc:docMk/>
            <pc:sldMk cId="1194513346" sldId="818"/>
            <ac:picMk id="4" creationId="{B4D7E6C4-7A8A-1DAE-2047-DB01C90BE423}"/>
          </ac:picMkLst>
        </pc:picChg>
      </pc:sldChg>
      <pc:sldChg chg="addSp modSp add mod">
        <pc:chgData name="IACCGH @Admin" userId="ff2583df84e2da1c" providerId="LiveId" clId="{CDCB9434-C661-4012-B43F-B3342B4FF47F}" dt="2022-12-06T21:54:15.227" v="604" actId="1076"/>
        <pc:sldMkLst>
          <pc:docMk/>
          <pc:sldMk cId="3458964920" sldId="819"/>
        </pc:sldMkLst>
        <pc:spChg chg="add mod">
          <ac:chgData name="IACCGH @Admin" userId="ff2583df84e2da1c" providerId="LiveId" clId="{CDCB9434-C661-4012-B43F-B3342B4FF47F}" dt="2022-12-06T21:54:15.227" v="604" actId="1076"/>
          <ac:spMkLst>
            <pc:docMk/>
            <pc:sldMk cId="3458964920" sldId="819"/>
            <ac:spMk id="2" creationId="{351FF7A9-B6DB-A647-45B9-52ADCD49D742}"/>
          </ac:spMkLst>
        </pc:spChg>
      </pc:sldChg>
    </pc:docChg>
  </pc:docChgLst>
  <pc:docChgLst>
    <pc:chgData name="IACCGH @Admin" userId="ff2583df84e2da1c" providerId="LiveId" clId="{01CFB239-842E-4F99-B298-3BD06EB50F09}"/>
    <pc:docChg chg="custSel addSld delSld modSld sldOrd delMainMaster">
      <pc:chgData name="IACCGH @Admin" userId="ff2583df84e2da1c" providerId="LiveId" clId="{01CFB239-842E-4F99-B298-3BD06EB50F09}" dt="2022-06-03T19:11:42.790" v="546"/>
      <pc:docMkLst>
        <pc:docMk/>
      </pc:docMkLst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56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57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58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59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60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0" sldId="261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3150866612" sldId="262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2110420276" sldId="263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3994225049" sldId="264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119573748" sldId="265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2152282522" sldId="266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1947239504" sldId="267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2580414218" sldId="268"/>
        </pc:sldMkLst>
      </pc:sldChg>
      <pc:sldChg chg="del">
        <pc:chgData name="IACCGH @Admin" userId="ff2583df84e2da1c" providerId="LiveId" clId="{01CFB239-842E-4F99-B298-3BD06EB50F09}" dt="2022-06-03T18:59:53.509" v="396" actId="2696"/>
        <pc:sldMkLst>
          <pc:docMk/>
          <pc:sldMk cId="429771863" sldId="269"/>
        </pc:sldMkLst>
      </pc:sldChg>
      <pc:sldChg chg="del">
        <pc:chgData name="IACCGH @Admin" userId="ff2583df84e2da1c" providerId="LiveId" clId="{01CFB239-842E-4F99-B298-3BD06EB50F09}" dt="2022-06-03T19:06:01.743" v="534" actId="2696"/>
        <pc:sldMkLst>
          <pc:docMk/>
          <pc:sldMk cId="2529873150" sldId="757"/>
        </pc:sldMkLst>
      </pc:sldChg>
      <pc:sldChg chg="del">
        <pc:chgData name="IACCGH @Admin" userId="ff2583df84e2da1c" providerId="LiveId" clId="{01CFB239-842E-4F99-B298-3BD06EB50F09}" dt="2022-06-03T18:44:44.819" v="0" actId="2696"/>
        <pc:sldMkLst>
          <pc:docMk/>
          <pc:sldMk cId="143831286" sldId="758"/>
        </pc:sldMkLst>
      </pc:sldChg>
      <pc:sldChg chg="addSp delSp modSp mod">
        <pc:chgData name="IACCGH @Admin" userId="ff2583df84e2da1c" providerId="LiveId" clId="{01CFB239-842E-4F99-B298-3BD06EB50F09}" dt="2022-06-03T18:53:14.288" v="288" actId="1076"/>
        <pc:sldMkLst>
          <pc:docMk/>
          <pc:sldMk cId="3537282485" sldId="759"/>
        </pc:sldMkLst>
        <pc:spChg chg="mod">
          <ac:chgData name="IACCGH @Admin" userId="ff2583df84e2da1c" providerId="LiveId" clId="{01CFB239-842E-4F99-B298-3BD06EB50F09}" dt="2022-06-03T18:47:47.585" v="99" actId="20577"/>
          <ac:spMkLst>
            <pc:docMk/>
            <pc:sldMk cId="3537282485" sldId="759"/>
            <ac:spMk id="7" creationId="{2190A2EE-77C9-4989-A52F-DFF672B2E838}"/>
          </ac:spMkLst>
        </pc:spChg>
        <pc:spChg chg="del">
          <ac:chgData name="IACCGH @Admin" userId="ff2583df84e2da1c" providerId="LiveId" clId="{01CFB239-842E-4F99-B298-3BD06EB50F09}" dt="2022-06-03T18:47:24.320" v="68" actId="478"/>
          <ac:spMkLst>
            <pc:docMk/>
            <pc:sldMk cId="3537282485" sldId="759"/>
            <ac:spMk id="34" creationId="{5C686EFD-40C1-43A6-A53A-68D70A07A3AB}"/>
          </ac:spMkLst>
        </pc:spChg>
        <pc:picChg chg="del">
          <ac:chgData name="IACCGH @Admin" userId="ff2583df84e2da1c" providerId="LiveId" clId="{01CFB239-842E-4F99-B298-3BD06EB50F09}" dt="2022-06-03T18:47:08.623" v="63" actId="478"/>
          <ac:picMkLst>
            <pc:docMk/>
            <pc:sldMk cId="3537282485" sldId="759"/>
            <ac:picMk id="9" creationId="{2AFBF6A8-676F-4684-AD7F-4029FF2CFA3A}"/>
          </ac:picMkLst>
        </pc:picChg>
        <pc:picChg chg="add mod">
          <ac:chgData name="IACCGH @Admin" userId="ff2583df84e2da1c" providerId="LiveId" clId="{01CFB239-842E-4F99-B298-3BD06EB50F09}" dt="2022-06-03T18:52:50.375" v="282" actId="1076"/>
          <ac:picMkLst>
            <pc:docMk/>
            <pc:sldMk cId="3537282485" sldId="759"/>
            <ac:picMk id="10" creationId="{0F0E8F86-902F-6A49-569C-7EBA136EB6F2}"/>
          </ac:picMkLst>
        </pc:picChg>
        <pc:picChg chg="del">
          <ac:chgData name="IACCGH @Admin" userId="ff2583df84e2da1c" providerId="LiveId" clId="{01CFB239-842E-4F99-B298-3BD06EB50F09}" dt="2022-06-03T18:47:11.081" v="64" actId="478"/>
          <ac:picMkLst>
            <pc:docMk/>
            <pc:sldMk cId="3537282485" sldId="759"/>
            <ac:picMk id="11" creationId="{05076175-6D94-44BB-936C-DC3DCED6718B}"/>
          </ac:picMkLst>
        </pc:picChg>
        <pc:picChg chg="add mod">
          <ac:chgData name="IACCGH @Admin" userId="ff2583df84e2da1c" providerId="LiveId" clId="{01CFB239-842E-4F99-B298-3BD06EB50F09}" dt="2022-06-03T18:52:55.888" v="283" actId="1076"/>
          <ac:picMkLst>
            <pc:docMk/>
            <pc:sldMk cId="3537282485" sldId="759"/>
            <ac:picMk id="16" creationId="{C4003A13-E436-F7BA-35B2-EF8D73359AFB}"/>
          </ac:picMkLst>
        </pc:picChg>
        <pc:picChg chg="del">
          <ac:chgData name="IACCGH @Admin" userId="ff2583df84e2da1c" providerId="LiveId" clId="{01CFB239-842E-4F99-B298-3BD06EB50F09}" dt="2022-06-03T18:47:13.262" v="65" actId="478"/>
          <ac:picMkLst>
            <pc:docMk/>
            <pc:sldMk cId="3537282485" sldId="759"/>
            <ac:picMk id="17" creationId="{30C15281-9E97-489A-B8A9-729E68C88C97}"/>
          </ac:picMkLst>
        </pc:picChg>
        <pc:picChg chg="del">
          <ac:chgData name="IACCGH @Admin" userId="ff2583df84e2da1c" providerId="LiveId" clId="{01CFB239-842E-4F99-B298-3BD06EB50F09}" dt="2022-06-03T18:47:15.257" v="66" actId="478"/>
          <ac:picMkLst>
            <pc:docMk/>
            <pc:sldMk cId="3537282485" sldId="759"/>
            <ac:picMk id="19" creationId="{AC508763-9E2F-46FF-A9EF-E73A47D60C42}"/>
          </ac:picMkLst>
        </pc:picChg>
        <pc:picChg chg="add mod">
          <ac:chgData name="IACCGH @Admin" userId="ff2583df84e2da1c" providerId="LiveId" clId="{01CFB239-842E-4F99-B298-3BD06EB50F09}" dt="2022-06-03T18:53:01.438" v="284" actId="1076"/>
          <ac:picMkLst>
            <pc:docMk/>
            <pc:sldMk cId="3537282485" sldId="759"/>
            <ac:picMk id="20" creationId="{B6CFBF64-0473-DEAF-6EC7-8C346C52342F}"/>
          </ac:picMkLst>
        </pc:picChg>
        <pc:picChg chg="del">
          <ac:chgData name="IACCGH @Admin" userId="ff2583df84e2da1c" providerId="LiveId" clId="{01CFB239-842E-4F99-B298-3BD06EB50F09}" dt="2022-06-03T18:47:17.305" v="67" actId="478"/>
          <ac:picMkLst>
            <pc:docMk/>
            <pc:sldMk cId="3537282485" sldId="759"/>
            <ac:picMk id="21" creationId="{08DB6800-2258-4939-83BC-6567F62D4F32}"/>
          </ac:picMkLst>
        </pc:picChg>
        <pc:picChg chg="add mod">
          <ac:chgData name="IACCGH @Admin" userId="ff2583df84e2da1c" providerId="LiveId" clId="{01CFB239-842E-4F99-B298-3BD06EB50F09}" dt="2022-06-03T18:53:06.643" v="286" actId="14100"/>
          <ac:picMkLst>
            <pc:docMk/>
            <pc:sldMk cId="3537282485" sldId="759"/>
            <ac:picMk id="28" creationId="{0D455A39-3ACD-1249-4EB9-86554C78080A}"/>
          </ac:picMkLst>
        </pc:picChg>
        <pc:picChg chg="add mod">
          <ac:chgData name="IACCGH @Admin" userId="ff2583df84e2da1c" providerId="LiveId" clId="{01CFB239-842E-4F99-B298-3BD06EB50F09}" dt="2022-06-03T18:53:11.965" v="287" actId="1076"/>
          <ac:picMkLst>
            <pc:docMk/>
            <pc:sldMk cId="3537282485" sldId="759"/>
            <ac:picMk id="30" creationId="{3A668C8F-B95E-3468-A2DF-B4196326A74D}"/>
          </ac:picMkLst>
        </pc:picChg>
        <pc:picChg chg="del">
          <ac:chgData name="IACCGH @Admin" userId="ff2583df84e2da1c" providerId="LiveId" clId="{01CFB239-842E-4F99-B298-3BD06EB50F09}" dt="2022-06-03T18:47:26.882" v="69" actId="478"/>
          <ac:picMkLst>
            <pc:docMk/>
            <pc:sldMk cId="3537282485" sldId="759"/>
            <ac:picMk id="31" creationId="{01C65BD0-64CB-4E8D-838B-C35139C13440}"/>
          </ac:picMkLst>
        </pc:picChg>
        <pc:picChg chg="add mod">
          <ac:chgData name="IACCGH @Admin" userId="ff2583df84e2da1c" providerId="LiveId" clId="{01CFB239-842E-4F99-B298-3BD06EB50F09}" dt="2022-06-03T18:53:14.288" v="288" actId="1076"/>
          <ac:picMkLst>
            <pc:docMk/>
            <pc:sldMk cId="3537282485" sldId="759"/>
            <ac:picMk id="35" creationId="{211B6417-75D9-4902-80A8-BEDC5B1B47C7}"/>
          </ac:picMkLst>
        </pc:picChg>
        <pc:picChg chg="add mod">
          <ac:chgData name="IACCGH @Admin" userId="ff2583df84e2da1c" providerId="LiveId" clId="{01CFB239-842E-4F99-B298-3BD06EB50F09}" dt="2022-06-03T18:52:35.140" v="277" actId="1076"/>
          <ac:picMkLst>
            <pc:docMk/>
            <pc:sldMk cId="3537282485" sldId="759"/>
            <ac:picMk id="37" creationId="{804D1B35-D364-74DD-6629-4B57126DB5E8}"/>
          </ac:picMkLst>
        </pc:picChg>
      </pc:sldChg>
      <pc:sldChg chg="del">
        <pc:chgData name="IACCGH @Admin" userId="ff2583df84e2da1c" providerId="LiveId" clId="{01CFB239-842E-4F99-B298-3BD06EB50F09}" dt="2022-06-03T18:58:18.294" v="379" actId="2696"/>
        <pc:sldMkLst>
          <pc:docMk/>
          <pc:sldMk cId="327591387" sldId="760"/>
        </pc:sldMkLst>
      </pc:sldChg>
      <pc:sldChg chg="del">
        <pc:chgData name="IACCGH @Admin" userId="ff2583df84e2da1c" providerId="LiveId" clId="{01CFB239-842E-4F99-B298-3BD06EB50F09}" dt="2022-06-03T18:58:57.125" v="384" actId="2696"/>
        <pc:sldMkLst>
          <pc:docMk/>
          <pc:sldMk cId="1121235074" sldId="761"/>
        </pc:sldMkLst>
      </pc:sldChg>
      <pc:sldChg chg="del">
        <pc:chgData name="IACCGH @Admin" userId="ff2583df84e2da1c" providerId="LiveId" clId="{01CFB239-842E-4F99-B298-3BD06EB50F09}" dt="2022-06-03T18:54:03.747" v="295" actId="2696"/>
        <pc:sldMkLst>
          <pc:docMk/>
          <pc:sldMk cId="1634630835" sldId="762"/>
        </pc:sldMkLst>
      </pc:sldChg>
      <pc:sldChg chg="del">
        <pc:chgData name="IACCGH @Admin" userId="ff2583df84e2da1c" providerId="LiveId" clId="{01CFB239-842E-4F99-B298-3BD06EB50F09}" dt="2022-06-03T18:54:14.319" v="297" actId="2696"/>
        <pc:sldMkLst>
          <pc:docMk/>
          <pc:sldMk cId="2869420196" sldId="763"/>
        </pc:sldMkLst>
      </pc:sldChg>
      <pc:sldChg chg="del">
        <pc:chgData name="IACCGH @Admin" userId="ff2583df84e2da1c" providerId="LiveId" clId="{01CFB239-842E-4F99-B298-3BD06EB50F09}" dt="2022-06-03T18:59:40.226" v="393" actId="2696"/>
        <pc:sldMkLst>
          <pc:docMk/>
          <pc:sldMk cId="1943551285" sldId="764"/>
        </pc:sldMkLst>
      </pc:sldChg>
      <pc:sldChg chg="del">
        <pc:chgData name="IACCGH @Admin" userId="ff2583df84e2da1c" providerId="LiveId" clId="{01CFB239-842E-4F99-B298-3BD06EB50F09}" dt="2022-06-03T18:59:43.698" v="394" actId="2696"/>
        <pc:sldMkLst>
          <pc:docMk/>
          <pc:sldMk cId="2628323100" sldId="765"/>
        </pc:sldMkLst>
      </pc:sldChg>
      <pc:sldChg chg="del">
        <pc:chgData name="IACCGH @Admin" userId="ff2583df84e2da1c" providerId="LiveId" clId="{01CFB239-842E-4F99-B298-3BD06EB50F09}" dt="2022-06-03T18:59:45.712" v="395" actId="2696"/>
        <pc:sldMkLst>
          <pc:docMk/>
          <pc:sldMk cId="368976945" sldId="766"/>
        </pc:sldMkLst>
      </pc:sldChg>
      <pc:sldChg chg="del">
        <pc:chgData name="IACCGH @Admin" userId="ff2583df84e2da1c" providerId="LiveId" clId="{01CFB239-842E-4F99-B298-3BD06EB50F09}" dt="2022-06-03T19:04:31.471" v="519" actId="2696"/>
        <pc:sldMkLst>
          <pc:docMk/>
          <pc:sldMk cId="3586785359" sldId="767"/>
        </pc:sldMkLst>
      </pc:sldChg>
      <pc:sldChg chg="del">
        <pc:chgData name="IACCGH @Admin" userId="ff2583df84e2da1c" providerId="LiveId" clId="{01CFB239-842E-4F99-B298-3BD06EB50F09}" dt="2022-06-03T18:59:57.319" v="397" actId="2696"/>
        <pc:sldMkLst>
          <pc:docMk/>
          <pc:sldMk cId="2423591033" sldId="768"/>
        </pc:sldMkLst>
      </pc:sldChg>
      <pc:sldChg chg="del">
        <pc:chgData name="IACCGH @Admin" userId="ff2583df84e2da1c" providerId="LiveId" clId="{01CFB239-842E-4F99-B298-3BD06EB50F09}" dt="2022-06-03T19:05:12.576" v="527" actId="2696"/>
        <pc:sldMkLst>
          <pc:docMk/>
          <pc:sldMk cId="1638232262" sldId="769"/>
        </pc:sldMkLst>
      </pc:sldChg>
      <pc:sldChg chg="del">
        <pc:chgData name="IACCGH @Admin" userId="ff2583df84e2da1c" providerId="LiveId" clId="{01CFB239-842E-4F99-B298-3BD06EB50F09}" dt="2022-06-03T19:05:16.083" v="528" actId="2696"/>
        <pc:sldMkLst>
          <pc:docMk/>
          <pc:sldMk cId="2865623576" sldId="770"/>
        </pc:sldMkLst>
      </pc:sldChg>
      <pc:sldChg chg="del">
        <pc:chgData name="IACCGH @Admin" userId="ff2583df84e2da1c" providerId="LiveId" clId="{01CFB239-842E-4F99-B298-3BD06EB50F09}" dt="2022-06-03T19:05:30.080" v="530" actId="2696"/>
        <pc:sldMkLst>
          <pc:docMk/>
          <pc:sldMk cId="1531527265" sldId="771"/>
        </pc:sldMkLst>
      </pc:sldChg>
      <pc:sldChg chg="del">
        <pc:chgData name="IACCGH @Admin" userId="ff2583df84e2da1c" providerId="LiveId" clId="{01CFB239-842E-4F99-B298-3BD06EB50F09}" dt="2022-06-03T19:05:44.960" v="532" actId="2696"/>
        <pc:sldMkLst>
          <pc:docMk/>
          <pc:sldMk cId="1876689503" sldId="772"/>
        </pc:sldMkLst>
      </pc:sldChg>
      <pc:sldChg chg="del">
        <pc:chgData name="IACCGH @Admin" userId="ff2583df84e2da1c" providerId="LiveId" clId="{01CFB239-842E-4F99-B298-3BD06EB50F09}" dt="2022-06-03T19:06:06.218" v="536" actId="2696"/>
        <pc:sldMkLst>
          <pc:docMk/>
          <pc:sldMk cId="3220167120" sldId="774"/>
        </pc:sldMkLst>
      </pc:sldChg>
      <pc:sldChg chg="del">
        <pc:chgData name="IACCGH @Admin" userId="ff2583df84e2da1c" providerId="LiveId" clId="{01CFB239-842E-4F99-B298-3BD06EB50F09}" dt="2022-06-03T19:06:58.085" v="542" actId="2696"/>
        <pc:sldMkLst>
          <pc:docMk/>
          <pc:sldMk cId="405319232" sldId="777"/>
        </pc:sldMkLst>
      </pc:sldChg>
      <pc:sldChg chg="del">
        <pc:chgData name="IACCGH @Admin" userId="ff2583df84e2da1c" providerId="LiveId" clId="{01CFB239-842E-4F99-B298-3BD06EB50F09}" dt="2022-06-03T19:03:36.396" v="510" actId="2696"/>
        <pc:sldMkLst>
          <pc:docMk/>
          <pc:sldMk cId="1857631829" sldId="778"/>
        </pc:sldMkLst>
      </pc:sldChg>
      <pc:sldChg chg="del">
        <pc:chgData name="IACCGH @Admin" userId="ff2583df84e2da1c" providerId="LiveId" clId="{01CFB239-842E-4F99-B298-3BD06EB50F09}" dt="2022-06-03T19:06:03.936" v="535" actId="2696"/>
        <pc:sldMkLst>
          <pc:docMk/>
          <pc:sldMk cId="882401512" sldId="779"/>
        </pc:sldMkLst>
      </pc:sldChg>
      <pc:sldChg chg="addSp delSp modSp new mod ord">
        <pc:chgData name="IACCGH @Admin" userId="ff2583df84e2da1c" providerId="LiveId" clId="{01CFB239-842E-4F99-B298-3BD06EB50F09}" dt="2022-06-03T18:46:15.510" v="62" actId="14100"/>
        <pc:sldMkLst>
          <pc:docMk/>
          <pc:sldMk cId="451662965" sldId="783"/>
        </pc:sldMkLst>
        <pc:spChg chg="del">
          <ac:chgData name="IACCGH @Admin" userId="ff2583df84e2da1c" providerId="LiveId" clId="{01CFB239-842E-4F99-B298-3BD06EB50F09}" dt="2022-06-03T18:44:55.422" v="4" actId="478"/>
          <ac:spMkLst>
            <pc:docMk/>
            <pc:sldMk cId="451662965" sldId="783"/>
            <ac:spMk id="2" creationId="{0D1F2FE3-2401-26D6-2846-EA6FCB9B8F90}"/>
          </ac:spMkLst>
        </pc:spChg>
        <pc:spChg chg="del">
          <ac:chgData name="IACCGH @Admin" userId="ff2583df84e2da1c" providerId="LiveId" clId="{01CFB239-842E-4F99-B298-3BD06EB50F09}" dt="2022-06-03T18:45:03.039" v="5" actId="931"/>
          <ac:spMkLst>
            <pc:docMk/>
            <pc:sldMk cId="451662965" sldId="783"/>
            <ac:spMk id="3" creationId="{8E3F2898-5343-DBBD-9869-2D67D01C7CB7}"/>
          </ac:spMkLst>
        </pc:spChg>
        <pc:picChg chg="add mod">
          <ac:chgData name="IACCGH @Admin" userId="ff2583df84e2da1c" providerId="LiveId" clId="{01CFB239-842E-4F99-B298-3BD06EB50F09}" dt="2022-06-03T18:46:15.510" v="62" actId="14100"/>
          <ac:picMkLst>
            <pc:docMk/>
            <pc:sldMk cId="451662965" sldId="783"/>
            <ac:picMk id="5" creationId="{78223790-D30B-C1B2-A73E-8B4A3F7A1B5F}"/>
          </ac:picMkLst>
        </pc:picChg>
      </pc:sldChg>
      <pc:sldChg chg="addSp delSp modSp add mod ord">
        <pc:chgData name="IACCGH @Admin" userId="ff2583df84e2da1c" providerId="LiveId" clId="{01CFB239-842E-4F99-B298-3BD06EB50F09}" dt="2022-06-03T19:11:40.272" v="544"/>
        <pc:sldMkLst>
          <pc:docMk/>
          <pc:sldMk cId="314893472" sldId="784"/>
        </pc:sldMkLst>
        <pc:spChg chg="del">
          <ac:chgData name="IACCGH @Admin" userId="ff2583df84e2da1c" providerId="LiveId" clId="{01CFB239-842E-4F99-B298-3BD06EB50F09}" dt="2022-06-03T18:53:45.337" v="291" actId="478"/>
          <ac:spMkLst>
            <pc:docMk/>
            <pc:sldMk cId="314893472" sldId="784"/>
            <ac:spMk id="22" creationId="{F8DD73D1-DD50-463C-AD04-CC2D05892E4B}"/>
          </ac:spMkLst>
        </pc:spChg>
        <pc:spChg chg="add mod">
          <ac:chgData name="IACCGH @Admin" userId="ff2583df84e2da1c" providerId="LiveId" clId="{01CFB239-842E-4F99-B298-3BD06EB50F09}" dt="2022-06-03T18:53:53.301" v="292"/>
          <ac:spMkLst>
            <pc:docMk/>
            <pc:sldMk cId="314893472" sldId="784"/>
            <ac:spMk id="26" creationId="{6901BA99-C76B-DCB4-2EAA-201AF1D599A4}"/>
          </ac:spMkLst>
        </pc:spChg>
        <pc:picChg chg="del">
          <ac:chgData name="IACCGH @Admin" userId="ff2583df84e2da1c" providerId="LiveId" clId="{01CFB239-842E-4F99-B298-3BD06EB50F09}" dt="2022-06-03T18:53:43.500" v="290" actId="478"/>
          <ac:picMkLst>
            <pc:docMk/>
            <pc:sldMk cId="314893472" sldId="784"/>
            <ac:picMk id="25" creationId="{4D2869C0-981F-4CEE-AC47-21DB6FC0A852}"/>
          </ac:picMkLst>
        </pc:picChg>
        <pc:picChg chg="add mod">
          <ac:chgData name="IACCGH @Admin" userId="ff2583df84e2da1c" providerId="LiveId" clId="{01CFB239-842E-4F99-B298-3BD06EB50F09}" dt="2022-06-03T18:54:00.225" v="294" actId="1076"/>
          <ac:picMkLst>
            <pc:docMk/>
            <pc:sldMk cId="314893472" sldId="784"/>
            <ac:picMk id="29" creationId="{346E5155-5481-0813-5F75-9C2D93E5D3A1}"/>
          </ac:picMkLst>
        </pc:picChg>
      </pc:sldChg>
      <pc:sldChg chg="delSp modSp add mod ord">
        <pc:chgData name="IACCGH @Admin" userId="ff2583df84e2da1c" providerId="LiveId" clId="{01CFB239-842E-4F99-B298-3BD06EB50F09}" dt="2022-06-03T19:11:42.790" v="546"/>
        <pc:sldMkLst>
          <pc:docMk/>
          <pc:sldMk cId="2482799298" sldId="785"/>
        </pc:sldMkLst>
        <pc:spChg chg="mod">
          <ac:chgData name="IACCGH @Admin" userId="ff2583df84e2da1c" providerId="LiveId" clId="{01CFB239-842E-4F99-B298-3BD06EB50F09}" dt="2022-06-03T18:54:29.186" v="319" actId="20577"/>
          <ac:spMkLst>
            <pc:docMk/>
            <pc:sldMk cId="2482799298" sldId="785"/>
            <ac:spMk id="26" creationId="{6901BA99-C76B-DCB4-2EAA-201AF1D599A4}"/>
          </ac:spMkLst>
        </pc:spChg>
        <pc:picChg chg="mod">
          <ac:chgData name="IACCGH @Admin" userId="ff2583df84e2da1c" providerId="LiveId" clId="{01CFB239-842E-4F99-B298-3BD06EB50F09}" dt="2022-06-03T18:55:02.186" v="329" actId="14100"/>
          <ac:picMkLst>
            <pc:docMk/>
            <pc:sldMk cId="2482799298" sldId="785"/>
            <ac:picMk id="10" creationId="{0F0E8F86-902F-6A49-569C-7EBA136EB6F2}"/>
          </ac:picMkLst>
        </pc:picChg>
        <pc:picChg chg="mod">
          <ac:chgData name="IACCGH @Admin" userId="ff2583df84e2da1c" providerId="LiveId" clId="{01CFB239-842E-4F99-B298-3BD06EB50F09}" dt="2022-06-03T18:55:17.685" v="335" actId="1076"/>
          <ac:picMkLst>
            <pc:docMk/>
            <pc:sldMk cId="2482799298" sldId="785"/>
            <ac:picMk id="16" creationId="{C4003A13-E436-F7BA-35B2-EF8D73359AFB}"/>
          </ac:picMkLst>
        </pc:picChg>
        <pc:picChg chg="mod">
          <ac:chgData name="IACCGH @Admin" userId="ff2583df84e2da1c" providerId="LiveId" clId="{01CFB239-842E-4F99-B298-3BD06EB50F09}" dt="2022-06-03T18:55:22.311" v="337" actId="14100"/>
          <ac:picMkLst>
            <pc:docMk/>
            <pc:sldMk cId="2482799298" sldId="785"/>
            <ac:picMk id="20" creationId="{B6CFBF64-0473-DEAF-6EC7-8C346C52342F}"/>
          </ac:picMkLst>
        </pc:picChg>
        <pc:picChg chg="mod">
          <ac:chgData name="IACCGH @Admin" userId="ff2583df84e2da1c" providerId="LiveId" clId="{01CFB239-842E-4F99-B298-3BD06EB50F09}" dt="2022-06-03T18:55:24.811" v="338" actId="14100"/>
          <ac:picMkLst>
            <pc:docMk/>
            <pc:sldMk cId="2482799298" sldId="785"/>
            <ac:picMk id="28" creationId="{0D455A39-3ACD-1249-4EB9-86554C78080A}"/>
          </ac:picMkLst>
        </pc:picChg>
        <pc:picChg chg="del">
          <ac:chgData name="IACCGH @Admin" userId="ff2583df84e2da1c" providerId="LiveId" clId="{01CFB239-842E-4F99-B298-3BD06EB50F09}" dt="2022-06-03T18:54:31.994" v="320" actId="478"/>
          <ac:picMkLst>
            <pc:docMk/>
            <pc:sldMk cId="2482799298" sldId="785"/>
            <ac:picMk id="29" creationId="{346E5155-5481-0813-5F75-9C2D93E5D3A1}"/>
          </ac:picMkLst>
        </pc:picChg>
        <pc:picChg chg="mod">
          <ac:chgData name="IACCGH @Admin" userId="ff2583df84e2da1c" providerId="LiveId" clId="{01CFB239-842E-4F99-B298-3BD06EB50F09}" dt="2022-06-03T18:55:30.878" v="341" actId="1076"/>
          <ac:picMkLst>
            <pc:docMk/>
            <pc:sldMk cId="2482799298" sldId="785"/>
            <ac:picMk id="30" creationId="{3A668C8F-B95E-3468-A2DF-B4196326A74D}"/>
          </ac:picMkLst>
        </pc:picChg>
        <pc:picChg chg="mod">
          <ac:chgData name="IACCGH @Admin" userId="ff2583df84e2da1c" providerId="LiveId" clId="{01CFB239-842E-4F99-B298-3BD06EB50F09}" dt="2022-06-03T18:55:34.751" v="343" actId="14100"/>
          <ac:picMkLst>
            <pc:docMk/>
            <pc:sldMk cId="2482799298" sldId="785"/>
            <ac:picMk id="35" creationId="{211B6417-75D9-4902-80A8-BEDC5B1B47C7}"/>
          </ac:picMkLst>
        </pc:picChg>
        <pc:picChg chg="mod">
          <ac:chgData name="IACCGH @Admin" userId="ff2583df84e2da1c" providerId="LiveId" clId="{01CFB239-842E-4F99-B298-3BD06EB50F09}" dt="2022-06-03T18:55:20.312" v="336" actId="1076"/>
          <ac:picMkLst>
            <pc:docMk/>
            <pc:sldMk cId="2482799298" sldId="785"/>
            <ac:picMk id="37" creationId="{804D1B35-D364-74DD-6629-4B57126DB5E8}"/>
          </ac:picMkLst>
        </pc:picChg>
      </pc:sldChg>
      <pc:sldChg chg="addSp delSp modSp add mod ord">
        <pc:chgData name="IACCGH @Admin" userId="ff2583df84e2da1c" providerId="LiveId" clId="{01CFB239-842E-4F99-B298-3BD06EB50F09}" dt="2022-06-03T18:58:12.748" v="378" actId="1076"/>
        <pc:sldMkLst>
          <pc:docMk/>
          <pc:sldMk cId="1585952992" sldId="786"/>
        </pc:sldMkLst>
        <pc:spChg chg="mod">
          <ac:chgData name="IACCGH @Admin" userId="ff2583df84e2da1c" providerId="LiveId" clId="{01CFB239-842E-4F99-B298-3BD06EB50F09}" dt="2022-06-03T18:56:01.649" v="347" actId="20577"/>
          <ac:spMkLst>
            <pc:docMk/>
            <pc:sldMk cId="1585952992" sldId="786"/>
            <ac:spMk id="26" creationId="{6901BA99-C76B-DCB4-2EAA-201AF1D599A4}"/>
          </ac:spMkLst>
        </pc:spChg>
        <pc:spChg chg="add mod">
          <ac:chgData name="IACCGH @Admin" userId="ff2583df84e2da1c" providerId="LiveId" clId="{01CFB239-842E-4F99-B298-3BD06EB50F09}" dt="2022-06-03T18:57:45.189" v="370" actId="1076"/>
          <ac:spMkLst>
            <pc:docMk/>
            <pc:sldMk cId="1585952992" sldId="786"/>
            <ac:spMk id="39" creationId="{3B562329-FB84-6009-8ED8-E275E991F721}"/>
          </ac:spMkLst>
        </pc:spChg>
        <pc:picChg chg="add del mod">
          <ac:chgData name="IACCGH @Admin" userId="ff2583df84e2da1c" providerId="LiveId" clId="{01CFB239-842E-4F99-B298-3BD06EB50F09}" dt="2022-06-03T18:56:56.601" v="359" actId="478"/>
          <ac:picMkLst>
            <pc:docMk/>
            <pc:sldMk cId="1585952992" sldId="786"/>
            <ac:picMk id="9" creationId="{7E19E100-A20D-4C0D-2742-2E73226BFA5D}"/>
          </ac:picMkLst>
        </pc:picChg>
        <pc:picChg chg="add mod">
          <ac:chgData name="IACCGH @Admin" userId="ff2583df84e2da1c" providerId="LiveId" clId="{01CFB239-842E-4F99-B298-3BD06EB50F09}" dt="2022-06-03T18:58:07.621" v="377" actId="1076"/>
          <ac:picMkLst>
            <pc:docMk/>
            <pc:sldMk cId="1585952992" sldId="786"/>
            <ac:picMk id="12" creationId="{2724DC3F-67F9-1EBD-575A-AB60C52E11E8}"/>
          </ac:picMkLst>
        </pc:picChg>
        <pc:picChg chg="add mod">
          <ac:chgData name="IACCGH @Admin" userId="ff2583df84e2da1c" providerId="LiveId" clId="{01CFB239-842E-4F99-B298-3BD06EB50F09}" dt="2022-06-03T18:58:12.748" v="378" actId="1076"/>
          <ac:picMkLst>
            <pc:docMk/>
            <pc:sldMk cId="1585952992" sldId="786"/>
            <ac:picMk id="18" creationId="{C567BC05-AABF-23FB-64C1-ACD7D1CE134C}"/>
          </ac:picMkLst>
        </pc:picChg>
        <pc:picChg chg="add mod">
          <ac:chgData name="IACCGH @Admin" userId="ff2583df84e2da1c" providerId="LiveId" clId="{01CFB239-842E-4F99-B298-3BD06EB50F09}" dt="2022-06-03T18:57:51.615" v="371" actId="14100"/>
          <ac:picMkLst>
            <pc:docMk/>
            <pc:sldMk cId="1585952992" sldId="786"/>
            <ac:picMk id="25" creationId="{F6A41587-378C-7F0F-627C-2DBD5FD3EEF8}"/>
          </ac:picMkLst>
        </pc:picChg>
        <pc:picChg chg="del">
          <ac:chgData name="IACCGH @Admin" userId="ff2583df84e2da1c" providerId="LiveId" clId="{01CFB239-842E-4F99-B298-3BD06EB50F09}" dt="2022-06-03T18:56:03.950" v="348" actId="478"/>
          <ac:picMkLst>
            <pc:docMk/>
            <pc:sldMk cId="1585952992" sldId="786"/>
            <ac:picMk id="29" creationId="{346E5155-5481-0813-5F75-9C2D93E5D3A1}"/>
          </ac:picMkLst>
        </pc:picChg>
        <pc:picChg chg="add mod">
          <ac:chgData name="IACCGH @Admin" userId="ff2583df84e2da1c" providerId="LiveId" clId="{01CFB239-842E-4F99-B298-3BD06EB50F09}" dt="2022-06-03T18:57:55.540" v="372" actId="1076"/>
          <ac:picMkLst>
            <pc:docMk/>
            <pc:sldMk cId="1585952992" sldId="786"/>
            <ac:picMk id="31" creationId="{BC3BF08E-385E-582D-7C65-170436DA51CD}"/>
          </ac:picMkLst>
        </pc:picChg>
        <pc:picChg chg="add mod">
          <ac:chgData name="IACCGH @Admin" userId="ff2583df84e2da1c" providerId="LiveId" clId="{01CFB239-842E-4F99-B298-3BD06EB50F09}" dt="2022-06-03T18:57:58.889" v="373" actId="1076"/>
          <ac:picMkLst>
            <pc:docMk/>
            <pc:sldMk cId="1585952992" sldId="786"/>
            <ac:picMk id="32" creationId="{779549E0-B615-AD5A-63CE-DF74F6E69B4B}"/>
          </ac:picMkLst>
        </pc:picChg>
        <pc:picChg chg="add mod">
          <ac:chgData name="IACCGH @Admin" userId="ff2583df84e2da1c" providerId="LiveId" clId="{01CFB239-842E-4F99-B298-3BD06EB50F09}" dt="2022-06-03T18:58:00.972" v="374" actId="1076"/>
          <ac:picMkLst>
            <pc:docMk/>
            <pc:sldMk cId="1585952992" sldId="786"/>
            <ac:picMk id="34" creationId="{7AE26CD6-FA63-5807-C19F-B6CBFAD9C975}"/>
          </ac:picMkLst>
        </pc:picChg>
        <pc:picChg chg="add mod">
          <ac:chgData name="IACCGH @Admin" userId="ff2583df84e2da1c" providerId="LiveId" clId="{01CFB239-842E-4F99-B298-3BD06EB50F09}" dt="2022-06-03T18:58:03.264" v="375" actId="1076"/>
          <ac:picMkLst>
            <pc:docMk/>
            <pc:sldMk cId="1585952992" sldId="786"/>
            <ac:picMk id="36" creationId="{43E7AA9B-0F06-A360-21E8-16B038F54D89}"/>
          </ac:picMkLst>
        </pc:picChg>
        <pc:picChg chg="add mod">
          <ac:chgData name="IACCGH @Admin" userId="ff2583df84e2da1c" providerId="LiveId" clId="{01CFB239-842E-4F99-B298-3BD06EB50F09}" dt="2022-06-03T18:58:05.041" v="376" actId="1076"/>
          <ac:picMkLst>
            <pc:docMk/>
            <pc:sldMk cId="1585952992" sldId="786"/>
            <ac:picMk id="38" creationId="{4092D43C-B87B-6E87-81A3-F0F787936DA5}"/>
          </ac:picMkLst>
        </pc:picChg>
      </pc:sldChg>
      <pc:sldChg chg="addSp modSp add mod">
        <pc:chgData name="IACCGH @Admin" userId="ff2583df84e2da1c" providerId="LiveId" clId="{01CFB239-842E-4F99-B298-3BD06EB50F09}" dt="2022-06-03T18:58:52.880" v="383" actId="1076"/>
        <pc:sldMkLst>
          <pc:docMk/>
          <pc:sldMk cId="419587142" sldId="787"/>
        </pc:sldMkLst>
        <pc:spChg chg="add mod">
          <ac:chgData name="IACCGH @Admin" userId="ff2583df84e2da1c" providerId="LiveId" clId="{01CFB239-842E-4F99-B298-3BD06EB50F09}" dt="2022-06-03T18:58:52.880" v="383" actId="1076"/>
          <ac:spMkLst>
            <pc:docMk/>
            <pc:sldMk cId="419587142" sldId="787"/>
            <ac:spMk id="25" creationId="{01FB32E5-0D5E-E80C-26A0-4BBD5AB2DAA5}"/>
          </ac:spMkLst>
        </pc:spChg>
        <pc:spChg chg="mod">
          <ac:chgData name="IACCGH @Admin" userId="ff2583df84e2da1c" providerId="LiveId" clId="{01CFB239-842E-4F99-B298-3BD06EB50F09}" dt="2022-06-03T18:58:46.876" v="381" actId="20577"/>
          <ac:spMkLst>
            <pc:docMk/>
            <pc:sldMk cId="419587142" sldId="787"/>
            <ac:spMk id="26" creationId="{6901BA99-C76B-DCB4-2EAA-201AF1D599A4}"/>
          </ac:spMkLst>
        </pc:spChg>
      </pc:sldChg>
      <pc:sldChg chg="addSp delSp modSp add mod">
        <pc:chgData name="IACCGH @Admin" userId="ff2583df84e2da1c" providerId="LiveId" clId="{01CFB239-842E-4F99-B298-3BD06EB50F09}" dt="2022-06-03T18:59:37.016" v="392" actId="1076"/>
        <pc:sldMkLst>
          <pc:docMk/>
          <pc:sldMk cId="482862634" sldId="788"/>
        </pc:sldMkLst>
        <pc:spChg chg="del">
          <ac:chgData name="IACCGH @Admin" userId="ff2583df84e2da1c" providerId="LiveId" clId="{01CFB239-842E-4F99-B298-3BD06EB50F09}" dt="2022-06-03T18:59:14.484" v="388" actId="478"/>
          <ac:spMkLst>
            <pc:docMk/>
            <pc:sldMk cId="482862634" sldId="788"/>
            <ac:spMk id="25" creationId="{01FB32E5-0D5E-E80C-26A0-4BBD5AB2DAA5}"/>
          </ac:spMkLst>
        </pc:spChg>
        <pc:spChg chg="del">
          <ac:chgData name="IACCGH @Admin" userId="ff2583df84e2da1c" providerId="LiveId" clId="{01CFB239-842E-4F99-B298-3BD06EB50F09}" dt="2022-06-03T18:59:10.947" v="387" actId="478"/>
          <ac:spMkLst>
            <pc:docMk/>
            <pc:sldMk cId="482862634" sldId="788"/>
            <ac:spMk id="26" creationId="{6901BA99-C76B-DCB4-2EAA-201AF1D599A4}"/>
          </ac:spMkLst>
        </pc:spChg>
        <pc:spChg chg="add mod">
          <ac:chgData name="IACCGH @Admin" userId="ff2583df84e2da1c" providerId="LiveId" clId="{01CFB239-842E-4F99-B298-3BD06EB50F09}" dt="2022-06-03T18:59:37.016" v="392" actId="1076"/>
          <ac:spMkLst>
            <pc:docMk/>
            <pc:sldMk cId="482862634" sldId="788"/>
            <ac:spMk id="32" creationId="{7F7F3126-6E55-372D-9E6A-AEFE93388DF4}"/>
          </ac:spMkLst>
        </pc:spChg>
        <pc:picChg chg="del">
          <ac:chgData name="IACCGH @Admin" userId="ff2583df84e2da1c" providerId="LiveId" clId="{01CFB239-842E-4F99-B298-3BD06EB50F09}" dt="2022-06-03T18:59:07.671" v="386" actId="478"/>
          <ac:picMkLst>
            <pc:docMk/>
            <pc:sldMk cId="482862634" sldId="788"/>
            <ac:picMk id="29" creationId="{346E5155-5481-0813-5F75-9C2D93E5D3A1}"/>
          </ac:picMkLst>
        </pc:picChg>
        <pc:picChg chg="add mod">
          <ac:chgData name="IACCGH @Admin" userId="ff2583df84e2da1c" providerId="LiveId" clId="{01CFB239-842E-4F99-B298-3BD06EB50F09}" dt="2022-06-03T18:59:27.291" v="390" actId="1076"/>
          <ac:picMkLst>
            <pc:docMk/>
            <pc:sldMk cId="482862634" sldId="788"/>
            <ac:picMk id="31" creationId="{FC655967-9F8F-77CC-1C2A-EA51556F5CBE}"/>
          </ac:picMkLst>
        </pc:picChg>
      </pc:sldChg>
      <pc:sldChg chg="addSp delSp modSp add mod">
        <pc:chgData name="IACCGH @Admin" userId="ff2583df84e2da1c" providerId="LiveId" clId="{01CFB239-842E-4F99-B298-3BD06EB50F09}" dt="2022-06-03T19:01:08.273" v="505" actId="1076"/>
        <pc:sldMkLst>
          <pc:docMk/>
          <pc:sldMk cId="2216260377" sldId="789"/>
        </pc:sldMkLst>
        <pc:spChg chg="mod">
          <ac:chgData name="IACCGH @Admin" userId="ff2583df84e2da1c" providerId="LiveId" clId="{01CFB239-842E-4F99-B298-3BD06EB50F09}" dt="2022-06-03T19:01:08.273" v="505" actId="1076"/>
          <ac:spMkLst>
            <pc:docMk/>
            <pc:sldMk cId="2216260377" sldId="789"/>
            <ac:spMk id="32" creationId="{7F7F3126-6E55-372D-9E6A-AEFE93388DF4}"/>
          </ac:spMkLst>
        </pc:spChg>
        <pc:picChg chg="add mod">
          <ac:chgData name="IACCGH @Admin" userId="ff2583df84e2da1c" providerId="LiveId" clId="{01CFB239-842E-4F99-B298-3BD06EB50F09}" dt="2022-06-03T19:00:41.122" v="448" actId="1076"/>
          <ac:picMkLst>
            <pc:docMk/>
            <pc:sldMk cId="2216260377" sldId="789"/>
            <ac:picMk id="9" creationId="{52C57382-747E-A221-D90D-D14562D6FAE3}"/>
          </ac:picMkLst>
        </pc:picChg>
        <pc:picChg chg="del">
          <ac:chgData name="IACCGH @Admin" userId="ff2583df84e2da1c" providerId="LiveId" clId="{01CFB239-842E-4F99-B298-3BD06EB50F09}" dt="2022-06-03T19:00:02.154" v="399" actId="478"/>
          <ac:picMkLst>
            <pc:docMk/>
            <pc:sldMk cId="2216260377" sldId="789"/>
            <ac:picMk id="31" creationId="{FC655967-9F8F-77CC-1C2A-EA51556F5CBE}"/>
          </ac:picMkLst>
        </pc:picChg>
      </pc:sldChg>
      <pc:sldChg chg="addSp delSp modSp add mod">
        <pc:chgData name="IACCGH @Admin" userId="ff2583df84e2da1c" providerId="LiveId" clId="{01CFB239-842E-4F99-B298-3BD06EB50F09}" dt="2022-06-03T19:01:34.581" v="509"/>
        <pc:sldMkLst>
          <pc:docMk/>
          <pc:sldMk cId="3520863908" sldId="790"/>
        </pc:sldMkLst>
        <pc:spChg chg="add mod">
          <ac:chgData name="IACCGH @Admin" userId="ff2583df84e2da1c" providerId="LiveId" clId="{01CFB239-842E-4F99-B298-3BD06EB50F09}" dt="2022-06-03T19:01:34.581" v="509"/>
          <ac:spMkLst>
            <pc:docMk/>
            <pc:sldMk cId="3520863908" sldId="790"/>
            <ac:spMk id="25" creationId="{30CEAC11-3B20-1B75-E12B-63DC51C393E8}"/>
          </ac:spMkLst>
        </pc:spChg>
        <pc:spChg chg="del">
          <ac:chgData name="IACCGH @Admin" userId="ff2583df84e2da1c" providerId="LiveId" clId="{01CFB239-842E-4F99-B298-3BD06EB50F09}" dt="2022-06-03T19:01:26.518" v="508" actId="478"/>
          <ac:spMkLst>
            <pc:docMk/>
            <pc:sldMk cId="3520863908" sldId="790"/>
            <ac:spMk id="32" creationId="{7F7F3126-6E55-372D-9E6A-AEFE93388DF4}"/>
          </ac:spMkLst>
        </pc:spChg>
        <pc:picChg chg="del">
          <ac:chgData name="IACCGH @Admin" userId="ff2583df84e2da1c" providerId="LiveId" clId="{01CFB239-842E-4F99-B298-3BD06EB50F09}" dt="2022-06-03T19:01:24.894" v="507" actId="478"/>
          <ac:picMkLst>
            <pc:docMk/>
            <pc:sldMk cId="3520863908" sldId="790"/>
            <ac:picMk id="9" creationId="{52C57382-747E-A221-D90D-D14562D6FAE3}"/>
          </ac:picMkLst>
        </pc:picChg>
      </pc:sldChg>
      <pc:sldChg chg="addSp delSp modSp add mod">
        <pc:chgData name="IACCGH @Admin" userId="ff2583df84e2da1c" providerId="LiveId" clId="{01CFB239-842E-4F99-B298-3BD06EB50F09}" dt="2022-06-03T19:04:28.209" v="518" actId="1076"/>
        <pc:sldMkLst>
          <pc:docMk/>
          <pc:sldMk cId="3775356206" sldId="791"/>
        </pc:sldMkLst>
        <pc:spChg chg="del">
          <ac:chgData name="IACCGH @Admin" userId="ff2583df84e2da1c" providerId="LiveId" clId="{01CFB239-842E-4F99-B298-3BD06EB50F09}" dt="2022-06-03T19:03:44.821" v="512" actId="478"/>
          <ac:spMkLst>
            <pc:docMk/>
            <pc:sldMk cId="3775356206" sldId="791"/>
            <ac:spMk id="25" creationId="{30CEAC11-3B20-1B75-E12B-63DC51C393E8}"/>
          </ac:spMkLst>
        </pc:spChg>
        <pc:spChg chg="add mod">
          <ac:chgData name="IACCGH @Admin" userId="ff2583df84e2da1c" providerId="LiveId" clId="{01CFB239-842E-4F99-B298-3BD06EB50F09}" dt="2022-06-03T19:04:28.209" v="518" actId="1076"/>
          <ac:spMkLst>
            <pc:docMk/>
            <pc:sldMk cId="3775356206" sldId="791"/>
            <ac:spMk id="29" creationId="{5D17E273-F76A-7938-B6FB-C62C86E20E3A}"/>
          </ac:spMkLst>
        </pc:spChg>
        <pc:picChg chg="add mod">
          <ac:chgData name="IACCGH @Admin" userId="ff2583df84e2da1c" providerId="LiveId" clId="{01CFB239-842E-4F99-B298-3BD06EB50F09}" dt="2022-06-03T19:04:18.612" v="516" actId="1076"/>
          <ac:picMkLst>
            <pc:docMk/>
            <pc:sldMk cId="3775356206" sldId="791"/>
            <ac:picMk id="26" creationId="{881C1309-510B-AF9B-4158-FE53E861A44B}"/>
          </ac:picMkLst>
        </pc:picChg>
      </pc:sldChg>
      <pc:sldChg chg="addSp delSp modSp add mod">
        <pc:chgData name="IACCGH @Admin" userId="ff2583df84e2da1c" providerId="LiveId" clId="{01CFB239-842E-4F99-B298-3BD06EB50F09}" dt="2022-06-03T19:05:09.871" v="526" actId="1076"/>
        <pc:sldMkLst>
          <pc:docMk/>
          <pc:sldMk cId="3820851124" sldId="792"/>
        </pc:sldMkLst>
        <pc:spChg chg="del">
          <ac:chgData name="IACCGH @Admin" userId="ff2583df84e2da1c" providerId="LiveId" clId="{01CFB239-842E-4F99-B298-3BD06EB50F09}" dt="2022-06-03T19:04:46.303" v="522" actId="478"/>
          <ac:spMkLst>
            <pc:docMk/>
            <pc:sldMk cId="3820851124" sldId="792"/>
            <ac:spMk id="29" creationId="{5D17E273-F76A-7938-B6FB-C62C86E20E3A}"/>
          </ac:spMkLst>
        </pc:spChg>
        <pc:spChg chg="add mod">
          <ac:chgData name="IACCGH @Admin" userId="ff2583df84e2da1c" providerId="LiveId" clId="{01CFB239-842E-4F99-B298-3BD06EB50F09}" dt="2022-06-03T19:05:09.871" v="526" actId="1076"/>
          <ac:spMkLst>
            <pc:docMk/>
            <pc:sldMk cId="3820851124" sldId="792"/>
            <ac:spMk id="31" creationId="{595CDF81-2005-7F83-01E2-A42090FD99BB}"/>
          </ac:spMkLst>
        </pc:spChg>
        <pc:picChg chg="add mod">
          <ac:chgData name="IACCGH @Admin" userId="ff2583df84e2da1c" providerId="LiveId" clId="{01CFB239-842E-4F99-B298-3BD06EB50F09}" dt="2022-06-03T19:04:59.785" v="524" actId="1076"/>
          <ac:picMkLst>
            <pc:docMk/>
            <pc:sldMk cId="3820851124" sldId="792"/>
            <ac:picMk id="25" creationId="{8B711F16-6E65-4B87-B43A-5E4974D4EC06}"/>
          </ac:picMkLst>
        </pc:picChg>
        <pc:picChg chg="del">
          <ac:chgData name="IACCGH @Admin" userId="ff2583df84e2da1c" providerId="LiveId" clId="{01CFB239-842E-4F99-B298-3BD06EB50F09}" dt="2022-06-03T19:04:42.756" v="521" actId="478"/>
          <ac:picMkLst>
            <pc:docMk/>
            <pc:sldMk cId="3820851124" sldId="792"/>
            <ac:picMk id="26" creationId="{881C1309-510B-AF9B-4158-FE53E861A44B}"/>
          </ac:picMkLst>
        </pc:picChg>
      </pc:sldChg>
      <pc:sldChg chg="add">
        <pc:chgData name="IACCGH @Admin" userId="ff2583df84e2da1c" providerId="LiveId" clId="{01CFB239-842E-4F99-B298-3BD06EB50F09}" dt="2022-06-03T19:05:26.143" v="529"/>
        <pc:sldMkLst>
          <pc:docMk/>
          <pc:sldMk cId="1725572773" sldId="793"/>
        </pc:sldMkLst>
      </pc:sldChg>
      <pc:sldChg chg="add">
        <pc:chgData name="IACCGH @Admin" userId="ff2583df84e2da1c" providerId="LiveId" clId="{01CFB239-842E-4F99-B298-3BD06EB50F09}" dt="2022-06-03T19:05:42.324" v="531"/>
        <pc:sldMkLst>
          <pc:docMk/>
          <pc:sldMk cId="4094139052" sldId="794"/>
        </pc:sldMkLst>
      </pc:sldChg>
      <pc:sldChg chg="add">
        <pc:chgData name="IACCGH @Admin" userId="ff2583df84e2da1c" providerId="LiveId" clId="{01CFB239-842E-4F99-B298-3BD06EB50F09}" dt="2022-06-03T19:05:56.700" v="533"/>
        <pc:sldMkLst>
          <pc:docMk/>
          <pc:sldMk cId="2798816893" sldId="795"/>
        </pc:sldMkLst>
      </pc:sldChg>
      <pc:sldChg chg="addSp delSp modSp add mod">
        <pc:chgData name="IACCGH @Admin" userId="ff2583df84e2da1c" providerId="LiveId" clId="{01CFB239-842E-4F99-B298-3BD06EB50F09}" dt="2022-06-03T19:06:54.026" v="541"/>
        <pc:sldMkLst>
          <pc:docMk/>
          <pc:sldMk cId="3485830072" sldId="796"/>
        </pc:sldMkLst>
        <pc:spChg chg="add mod">
          <ac:chgData name="IACCGH @Admin" userId="ff2583df84e2da1c" providerId="LiveId" clId="{01CFB239-842E-4F99-B298-3BD06EB50F09}" dt="2022-06-03T19:06:45.326" v="539"/>
          <ac:spMkLst>
            <pc:docMk/>
            <pc:sldMk cId="3485830072" sldId="796"/>
            <ac:spMk id="25" creationId="{93AF6CEB-0FDF-DF57-872C-ADF5780D2B5C}"/>
          </ac:spMkLst>
        </pc:spChg>
        <pc:spChg chg="del">
          <ac:chgData name="IACCGH @Admin" userId="ff2583df84e2da1c" providerId="LiveId" clId="{01CFB239-842E-4F99-B298-3BD06EB50F09}" dt="2022-06-03T19:06:44.012" v="538" actId="478"/>
          <ac:spMkLst>
            <pc:docMk/>
            <pc:sldMk cId="3485830072" sldId="796"/>
            <ac:spMk id="26" creationId="{6901BA99-C76B-DCB4-2EAA-201AF1D599A4}"/>
          </ac:spMkLst>
        </pc:spChg>
        <pc:spChg chg="add mod">
          <ac:chgData name="IACCGH @Admin" userId="ff2583df84e2da1c" providerId="LiveId" clId="{01CFB239-842E-4F99-B298-3BD06EB50F09}" dt="2022-06-03T19:06:54.026" v="541"/>
          <ac:spMkLst>
            <pc:docMk/>
            <pc:sldMk cId="3485830072" sldId="796"/>
            <ac:spMk id="31" creationId="{F89A71DC-04CB-23E2-599C-74E42D875880}"/>
          </ac:spMkLst>
        </pc:spChg>
        <pc:picChg chg="del">
          <ac:chgData name="IACCGH @Admin" userId="ff2583df84e2da1c" providerId="LiveId" clId="{01CFB239-842E-4F99-B298-3BD06EB50F09}" dt="2022-06-03T19:06:47.375" v="540" actId="478"/>
          <ac:picMkLst>
            <pc:docMk/>
            <pc:sldMk cId="3485830072" sldId="796"/>
            <ac:picMk id="29" creationId="{346E5155-5481-0813-5F75-9C2D93E5D3A1}"/>
          </ac:picMkLst>
        </pc:picChg>
      </pc:sldChg>
      <pc:sldMasterChg chg="del delSldLayout">
        <pc:chgData name="IACCGH @Admin" userId="ff2583df84e2da1c" providerId="LiveId" clId="{01CFB239-842E-4F99-B298-3BD06EB50F09}" dt="2022-06-03T18:59:53.509" v="396" actId="2696"/>
        <pc:sldMasterMkLst>
          <pc:docMk/>
          <pc:sldMasterMk cId="3060585886" sldId="2147483662"/>
        </pc:sldMasterMkLst>
        <pc:sldLayoutChg chg="del">
          <pc:chgData name="IACCGH @Admin" userId="ff2583df84e2da1c" providerId="LiveId" clId="{01CFB239-842E-4F99-B298-3BD06EB50F09}" dt="2022-06-03T18:59:53.509" v="396" actId="2696"/>
          <pc:sldLayoutMkLst>
            <pc:docMk/>
            <pc:sldMasterMk cId="3060585886" sldId="2147483662"/>
            <pc:sldLayoutMk cId="1998056379" sldId="2147483663"/>
          </pc:sldLayoutMkLst>
        </pc:sldLayoutChg>
        <pc:sldLayoutChg chg="del">
          <pc:chgData name="IACCGH @Admin" userId="ff2583df84e2da1c" providerId="LiveId" clId="{01CFB239-842E-4F99-B298-3BD06EB50F09}" dt="2022-06-03T18:59:53.509" v="396" actId="2696"/>
          <pc:sldLayoutMkLst>
            <pc:docMk/>
            <pc:sldMasterMk cId="3060585886" sldId="2147483662"/>
            <pc:sldLayoutMk cId="4120314690" sldId="2147483664"/>
          </pc:sldLayoutMkLst>
        </pc:sldLayoutChg>
        <pc:sldLayoutChg chg="del">
          <pc:chgData name="IACCGH @Admin" userId="ff2583df84e2da1c" providerId="LiveId" clId="{01CFB239-842E-4F99-B298-3BD06EB50F09}" dt="2022-06-03T18:59:53.509" v="396" actId="2696"/>
          <pc:sldLayoutMkLst>
            <pc:docMk/>
            <pc:sldMasterMk cId="3060585886" sldId="2147483662"/>
            <pc:sldLayoutMk cId="3347904995" sldId="2147483665"/>
          </pc:sldLayoutMkLst>
        </pc:sldLayoutChg>
        <pc:sldLayoutChg chg="del">
          <pc:chgData name="IACCGH @Admin" userId="ff2583df84e2da1c" providerId="LiveId" clId="{01CFB239-842E-4F99-B298-3BD06EB50F09}" dt="2022-06-03T18:59:53.509" v="396" actId="2696"/>
          <pc:sldLayoutMkLst>
            <pc:docMk/>
            <pc:sldMasterMk cId="3060585886" sldId="2147483662"/>
            <pc:sldLayoutMk cId="1632059684" sldId="2147483666"/>
          </pc:sldLayoutMkLst>
        </pc:sldLayoutChg>
        <pc:sldLayoutChg chg="del">
          <pc:chgData name="IACCGH @Admin" userId="ff2583df84e2da1c" providerId="LiveId" clId="{01CFB239-842E-4F99-B298-3BD06EB50F09}" dt="2022-06-03T18:59:53.509" v="396" actId="2696"/>
          <pc:sldLayoutMkLst>
            <pc:docMk/>
            <pc:sldMasterMk cId="3060585886" sldId="2147483662"/>
            <pc:sldLayoutMk cId="3457506860" sldId="2147483667"/>
          </pc:sldLayoutMkLst>
        </pc:sldLayoutChg>
      </pc:sldMasterChg>
    </pc:docChg>
  </pc:docChgLst>
  <pc:docChgLst>
    <pc:chgData name="IACCGH @Admin" userId="ff2583df84e2da1c" providerId="LiveId" clId="{6588B0C0-08F4-4807-B10D-1C2D62D287BA}"/>
    <pc:docChg chg="custSel addSld delSld modSld">
      <pc:chgData name="IACCGH @Admin" userId="ff2583df84e2da1c" providerId="LiveId" clId="{6588B0C0-08F4-4807-B10D-1C2D62D287BA}" dt="2022-04-25T02:00:01.063" v="8"/>
      <pc:docMkLst>
        <pc:docMk/>
      </pc:docMkLst>
      <pc:sldChg chg="delSp del mod">
        <pc:chgData name="IACCGH @Admin" userId="ff2583df84e2da1c" providerId="LiveId" clId="{6588B0C0-08F4-4807-B10D-1C2D62D287BA}" dt="2022-04-25T01:59:54.064" v="5" actId="2696"/>
        <pc:sldMkLst>
          <pc:docMk/>
          <pc:sldMk cId="1649760492" sldId="271"/>
        </pc:sldMkLst>
        <pc:picChg chg="del">
          <ac:chgData name="IACCGH @Admin" userId="ff2583df84e2da1c" providerId="LiveId" clId="{6588B0C0-08F4-4807-B10D-1C2D62D287BA}" dt="2022-04-24T16:58:10.775" v="1" actId="478"/>
          <ac:picMkLst>
            <pc:docMk/>
            <pc:sldMk cId="1649760492" sldId="271"/>
            <ac:picMk id="5" creationId="{DB73E51D-B42F-4732-BA3A-330E6D937020}"/>
          </ac:picMkLst>
        </pc:picChg>
      </pc:sldChg>
      <pc:sldChg chg="delSp del mod">
        <pc:chgData name="IACCGH @Admin" userId="ff2583df84e2da1c" providerId="LiveId" clId="{6588B0C0-08F4-4807-B10D-1C2D62D287BA}" dt="2022-04-25T01:59:57.971" v="7" actId="2696"/>
        <pc:sldMkLst>
          <pc:docMk/>
          <pc:sldMk cId="336465782" sldId="272"/>
        </pc:sldMkLst>
        <pc:picChg chg="del">
          <ac:chgData name="IACCGH @Admin" userId="ff2583df84e2da1c" providerId="LiveId" clId="{6588B0C0-08F4-4807-B10D-1C2D62D287BA}" dt="2022-04-24T16:58:14.666" v="3" actId="478"/>
          <ac:picMkLst>
            <pc:docMk/>
            <pc:sldMk cId="336465782" sldId="272"/>
            <ac:picMk id="3" creationId="{BFA07480-E554-4130-AB6B-B71E1509FCF8}"/>
          </ac:picMkLst>
        </pc:picChg>
      </pc:sldChg>
      <pc:sldChg chg="add del">
        <pc:chgData name="IACCGH @Admin" userId="ff2583df84e2da1c" providerId="LiveId" clId="{6588B0C0-08F4-4807-B10D-1C2D62D287BA}" dt="2022-04-25T01:59:56.257" v="6" actId="2696"/>
        <pc:sldMkLst>
          <pc:docMk/>
          <pc:sldMk cId="1315634022" sldId="273"/>
        </pc:sldMkLst>
      </pc:sldChg>
      <pc:sldChg chg="add">
        <pc:chgData name="IACCGH @Admin" userId="ff2583df84e2da1c" providerId="LiveId" clId="{6588B0C0-08F4-4807-B10D-1C2D62D287BA}" dt="2022-04-24T16:46:32.888" v="0"/>
        <pc:sldMkLst>
          <pc:docMk/>
          <pc:sldMk cId="882401512" sldId="779"/>
        </pc:sldMkLst>
      </pc:sldChg>
      <pc:sldChg chg="add">
        <pc:chgData name="IACCGH @Admin" userId="ff2583df84e2da1c" providerId="LiveId" clId="{6588B0C0-08F4-4807-B10D-1C2D62D287BA}" dt="2022-04-25T02:00:01.063" v="8"/>
        <pc:sldMkLst>
          <pc:docMk/>
          <pc:sldMk cId="2029097263" sldId="780"/>
        </pc:sldMkLst>
      </pc:sldChg>
      <pc:sldChg chg="add">
        <pc:chgData name="IACCGH @Admin" userId="ff2583df84e2da1c" providerId="LiveId" clId="{6588B0C0-08F4-4807-B10D-1C2D62D287BA}" dt="2022-04-25T02:00:01.063" v="8"/>
        <pc:sldMkLst>
          <pc:docMk/>
          <pc:sldMk cId="2873026567" sldId="781"/>
        </pc:sldMkLst>
      </pc:sldChg>
      <pc:sldChg chg="add">
        <pc:chgData name="IACCGH @Admin" userId="ff2583df84e2da1c" providerId="LiveId" clId="{6588B0C0-08F4-4807-B10D-1C2D62D287BA}" dt="2022-04-25T02:00:01.063" v="8"/>
        <pc:sldMkLst>
          <pc:docMk/>
          <pc:sldMk cId="1390278774" sldId="782"/>
        </pc:sldMkLst>
      </pc:sldChg>
      <pc:sldMasterChg chg="delSldLayout">
        <pc:chgData name="IACCGH @Admin" userId="ff2583df84e2da1c" providerId="LiveId" clId="{6588B0C0-08F4-4807-B10D-1C2D62D287BA}" dt="2022-04-25T01:59:57.971" v="7" actId="2696"/>
        <pc:sldMasterMkLst>
          <pc:docMk/>
          <pc:sldMasterMk cId="3414309493" sldId="2147483648"/>
        </pc:sldMasterMkLst>
        <pc:sldLayoutChg chg="del">
          <pc:chgData name="IACCGH @Admin" userId="ff2583df84e2da1c" providerId="LiveId" clId="{6588B0C0-08F4-4807-B10D-1C2D62D287BA}" dt="2022-04-25T01:59:57.971" v="7" actId="2696"/>
          <pc:sldLayoutMkLst>
            <pc:docMk/>
            <pc:sldMasterMk cId="3414309493" sldId="2147483648"/>
            <pc:sldLayoutMk cId="2308329378" sldId="2147483660"/>
          </pc:sldLayoutMkLst>
        </pc:sldLayoutChg>
      </pc:sldMasterChg>
    </pc:docChg>
  </pc:docChgLst>
  <pc:docChgLst>
    <pc:chgData name="IACCGH @Admin" userId="ff2583df84e2da1c" providerId="LiveId" clId="{9AF217E3-32A1-4FAA-AD88-9D7530B09B23}"/>
    <pc:docChg chg="modSld">
      <pc:chgData name="IACCGH @Admin" userId="ff2583df84e2da1c" providerId="LiveId" clId="{9AF217E3-32A1-4FAA-AD88-9D7530B09B23}" dt="2023-01-08T20:37:32.012" v="48" actId="207"/>
      <pc:docMkLst>
        <pc:docMk/>
      </pc:docMkLst>
      <pc:sldChg chg="modSp mod setBg">
        <pc:chgData name="IACCGH @Admin" userId="ff2583df84e2da1c" providerId="LiveId" clId="{9AF217E3-32A1-4FAA-AD88-9D7530B09B23}" dt="2023-01-08T20:37:32.012" v="48" actId="207"/>
        <pc:sldMkLst>
          <pc:docMk/>
          <pc:sldMk cId="1390278774" sldId="782"/>
        </pc:sldMkLst>
        <pc:picChg chg="mod">
          <ac:chgData name="IACCGH @Admin" userId="ff2583df84e2da1c" providerId="LiveId" clId="{9AF217E3-32A1-4FAA-AD88-9D7530B09B23}" dt="2023-01-08T20:37:32.012" v="48" actId="207"/>
          <ac:picMkLst>
            <pc:docMk/>
            <pc:sldMk cId="1390278774" sldId="782"/>
            <ac:picMk id="5" creationId="{26956F4A-4EBD-4D03-898E-2E52E490702F}"/>
          </ac:picMkLst>
        </pc:picChg>
      </pc:sldChg>
    </pc:docChg>
  </pc:docChgLst>
  <pc:docChgLst>
    <pc:chgData name="IACCGH @Admin" userId="ff2583df84e2da1c" providerId="LiveId" clId="{32BEB065-87AB-46A2-B3CC-F70980E4DDB9}"/>
    <pc:docChg chg="addSld delSld modSld sldOrd delMainMaster">
      <pc:chgData name="IACCGH @Admin" userId="ff2583df84e2da1c" providerId="LiveId" clId="{32BEB065-87AB-46A2-B3CC-F70980E4DDB9}" dt="2023-02-18T19:10:43.227" v="7" actId="2696"/>
      <pc:docMkLst>
        <pc:docMk/>
      </pc:docMkLst>
      <pc:sldChg chg="add del">
        <pc:chgData name="IACCGH @Admin" userId="ff2583df84e2da1c" providerId="LiveId" clId="{32BEB065-87AB-46A2-B3CC-F70980E4DDB9}" dt="2023-02-17T19:59:41.132" v="2"/>
        <pc:sldMkLst>
          <pc:docMk/>
          <pc:sldMk cId="0" sldId="256"/>
        </pc:sldMkLst>
      </pc:sldChg>
      <pc:sldChg chg="add del">
        <pc:chgData name="IACCGH @Admin" userId="ff2583df84e2da1c" providerId="LiveId" clId="{32BEB065-87AB-46A2-B3CC-F70980E4DDB9}" dt="2023-02-17T19:59:41.132" v="2"/>
        <pc:sldMkLst>
          <pc:docMk/>
          <pc:sldMk cId="0" sldId="257"/>
        </pc:sldMkLst>
      </pc:sldChg>
      <pc:sldChg chg="add del">
        <pc:chgData name="IACCGH @Admin" userId="ff2583df84e2da1c" providerId="LiveId" clId="{32BEB065-87AB-46A2-B3CC-F70980E4DDB9}" dt="2023-02-17T19:59:41.132" v="2"/>
        <pc:sldMkLst>
          <pc:docMk/>
          <pc:sldMk cId="0" sldId="258"/>
        </pc:sldMkLst>
      </pc:sldChg>
      <pc:sldChg chg="add del">
        <pc:chgData name="IACCGH @Admin" userId="ff2583df84e2da1c" providerId="LiveId" clId="{32BEB065-87AB-46A2-B3CC-F70980E4DDB9}" dt="2023-02-17T19:59:41.132" v="2"/>
        <pc:sldMkLst>
          <pc:docMk/>
          <pc:sldMk cId="0" sldId="259"/>
        </pc:sldMkLst>
      </pc:sldChg>
      <pc:sldChg chg="modSp add del mod">
        <pc:chgData name="IACCGH @Admin" userId="ff2583df84e2da1c" providerId="LiveId" clId="{32BEB065-87AB-46A2-B3CC-F70980E4DDB9}" dt="2023-02-17T20:02:20.078" v="3" actId="1076"/>
        <pc:sldMkLst>
          <pc:docMk/>
          <pc:sldMk cId="0" sldId="260"/>
        </pc:sldMkLst>
        <pc:spChg chg="mod">
          <ac:chgData name="IACCGH @Admin" userId="ff2583df84e2da1c" providerId="LiveId" clId="{32BEB065-87AB-46A2-B3CC-F70980E4DDB9}" dt="2023-02-17T20:02:20.078" v="3" actId="1076"/>
          <ac:spMkLst>
            <pc:docMk/>
            <pc:sldMk cId="0" sldId="260"/>
            <ac:spMk id="3" creationId="{00000000-0000-0000-0000-000000000000}"/>
          </ac:spMkLst>
        </pc:spChg>
      </pc:sldChg>
      <pc:sldChg chg="add del">
        <pc:chgData name="IACCGH @Admin" userId="ff2583df84e2da1c" providerId="LiveId" clId="{32BEB065-87AB-46A2-B3CC-F70980E4DDB9}" dt="2023-02-17T19:59:41.132" v="2"/>
        <pc:sldMkLst>
          <pc:docMk/>
          <pc:sldMk cId="0" sldId="261"/>
        </pc:sldMkLst>
      </pc:sldChg>
      <pc:sldChg chg="ord">
        <pc:chgData name="IACCGH @Admin" userId="ff2583df84e2da1c" providerId="LiveId" clId="{32BEB065-87AB-46A2-B3CC-F70980E4DDB9}" dt="2023-02-18T19:10:40.044" v="6"/>
        <pc:sldMkLst>
          <pc:docMk/>
          <pc:sldMk cId="2988173098" sldId="820"/>
        </pc:sldMkLst>
      </pc:sldChg>
      <pc:sldChg chg="new del">
        <pc:chgData name="IACCGH @Admin" userId="ff2583df84e2da1c" providerId="LiveId" clId="{32BEB065-87AB-46A2-B3CC-F70980E4DDB9}" dt="2023-02-18T19:10:43.227" v="7" actId="2696"/>
        <pc:sldMkLst>
          <pc:docMk/>
          <pc:sldMk cId="422318238" sldId="851"/>
        </pc:sldMkLst>
      </pc:sldChg>
      <pc:sldMasterChg chg="del delSldLayout">
        <pc:chgData name="IACCGH @Admin" userId="ff2583df84e2da1c" providerId="LiveId" clId="{32BEB065-87AB-46A2-B3CC-F70980E4DDB9}" dt="2023-02-17T19:58:25.673" v="1" actId="47"/>
        <pc:sldMasterMkLst>
          <pc:docMk/>
          <pc:sldMasterMk cId="2692092733" sldId="2147483674"/>
        </pc:sldMasterMkLst>
        <pc:sldLayoutChg chg="del">
          <pc:chgData name="IACCGH @Admin" userId="ff2583df84e2da1c" providerId="LiveId" clId="{32BEB065-87AB-46A2-B3CC-F70980E4DDB9}" dt="2023-02-17T19:58:25.673" v="1" actId="47"/>
          <pc:sldLayoutMkLst>
            <pc:docMk/>
            <pc:sldMasterMk cId="2692092733" sldId="2147483674"/>
            <pc:sldLayoutMk cId="3456869155" sldId="2147483675"/>
          </pc:sldLayoutMkLst>
        </pc:sldLayoutChg>
        <pc:sldLayoutChg chg="del">
          <pc:chgData name="IACCGH @Admin" userId="ff2583df84e2da1c" providerId="LiveId" clId="{32BEB065-87AB-46A2-B3CC-F70980E4DDB9}" dt="2023-02-17T19:58:25.673" v="1" actId="47"/>
          <pc:sldLayoutMkLst>
            <pc:docMk/>
            <pc:sldMasterMk cId="2692092733" sldId="2147483674"/>
            <pc:sldLayoutMk cId="3844037589" sldId="2147483676"/>
          </pc:sldLayoutMkLst>
        </pc:sldLayoutChg>
        <pc:sldLayoutChg chg="del">
          <pc:chgData name="IACCGH @Admin" userId="ff2583df84e2da1c" providerId="LiveId" clId="{32BEB065-87AB-46A2-B3CC-F70980E4DDB9}" dt="2023-02-17T19:58:25.673" v="1" actId="47"/>
          <pc:sldLayoutMkLst>
            <pc:docMk/>
            <pc:sldMasterMk cId="2692092733" sldId="2147483674"/>
            <pc:sldLayoutMk cId="3254269577" sldId="2147483677"/>
          </pc:sldLayoutMkLst>
        </pc:sldLayoutChg>
        <pc:sldLayoutChg chg="del">
          <pc:chgData name="IACCGH @Admin" userId="ff2583df84e2da1c" providerId="LiveId" clId="{32BEB065-87AB-46A2-B3CC-F70980E4DDB9}" dt="2023-02-17T19:58:25.673" v="1" actId="47"/>
          <pc:sldLayoutMkLst>
            <pc:docMk/>
            <pc:sldMasterMk cId="2692092733" sldId="2147483674"/>
            <pc:sldLayoutMk cId="463724078" sldId="2147483678"/>
          </pc:sldLayoutMkLst>
        </pc:sldLayoutChg>
        <pc:sldLayoutChg chg="del">
          <pc:chgData name="IACCGH @Admin" userId="ff2583df84e2da1c" providerId="LiveId" clId="{32BEB065-87AB-46A2-B3CC-F70980E4DDB9}" dt="2023-02-17T19:58:25.673" v="1" actId="47"/>
          <pc:sldLayoutMkLst>
            <pc:docMk/>
            <pc:sldMasterMk cId="2692092733" sldId="2147483674"/>
            <pc:sldLayoutMk cId="1518006512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CF28-BF5B-462A-BF41-F575541ABCB6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0CD1F-434D-476C-A2D8-8A76DB26C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5AB6-29C9-492E-AFBC-05DC7FC1C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2B7A7-31DA-4266-80E9-54FE697DF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B245-0B19-4DEE-BEF2-FF25EB03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B097-9738-4464-8801-1A7E44C17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649B3-4482-461A-B36D-FA3F15C6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76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A36ED-7932-4143-BB93-8224335B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4FBB2-C5E3-4389-9785-8800D071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411A9-9C02-4365-A36B-2491F0D0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1CD38-261A-44D1-9DB6-676AAA8F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DA6E1-A3F3-4467-93CD-56F248DB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56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C0BDDD-42A1-4813-9F62-A782FF54F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14BD3-AC09-4A72-A47A-356388D83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721A9-7A57-4BDA-B49C-3AF3E8FF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1E126-3E50-460B-9A5C-274EA752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D0F16-CA09-4C66-AEC5-63EF6CF7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09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32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5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2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7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3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6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6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35517-ED21-43C2-B547-B6B3BA69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21438-4BF3-47BC-A4C5-A9E6CE640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58E05-7148-4FA5-8048-47B65B5FD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46B22-9CC7-4306-B11D-371D43A0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C9725-A92E-430C-BEEA-F0AD2091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72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25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2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72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 userDrawn="1"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 userDrawn="1"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86C1-125D-A5FC-E44A-639A50FA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6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1AB138-2EF0-E0A4-697B-1B4FC952C9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24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 userDrawn="1"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 userDrawn="1"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 userDrawn="1"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 userDrawn="1"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EA0C-7399-F8BD-8761-2992E456FE4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39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 userDrawn="1"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 userDrawn="1"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 userDrawn="1"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 userDrawn="1"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2555-851D-9BD9-EDAB-1719DE19C0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8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2E3858-50B8-E2A5-00A8-21D519667B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91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4842D-E765-1ECD-6A27-455301F477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38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D6232-F585-09C4-437E-D7C77C1F78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5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BE95-4C51-4A4E-8BF7-3711F2D3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E8C09-6444-4417-A110-858666968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BDAB3-7980-416E-B3B3-E42C7938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BED1C-5659-4B4D-A421-CD38052F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ACF45-7359-477C-AC28-F6F141FE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96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B19E7-9098-1FF7-5A3F-CA57D971C4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38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2560D-6D69-5B67-CBCC-B54FFC9926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58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9280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 userDrawn="1"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 userDrawn="1"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 userDrawn="1"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 userDrawn="1"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 userDrawn="1"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9C2ED-190A-2616-89FA-F8F2672BF8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48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510ED-4F63-A2A5-FC6C-153BB76556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41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61CB0-664E-B3CA-7F1D-74907F03D5B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57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B05A6-4C1B-D17E-DAE9-8037EDD707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90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19C1A-AE46-2687-A957-81226C9FF7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92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3626C7-9B25-F14F-61B3-16219FADA8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20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 userDrawn="1"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047D3-BFBA-FF2C-B90A-2DEC79766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79E80-3490-7048-E6F8-47E0B9505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343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4392-FE9A-4B25-AA96-D56E9A8D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76E53-9503-45DB-BC59-F3521A4F9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3A454-75E0-49CA-8374-C577D24EB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C354C-F670-4A80-99CC-AE838E7D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E4800-7E15-4176-A3B8-DD60969D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ED254-E571-44B2-9D99-E44CC1F4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27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 userDrawn="1"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 userDrawn="1"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 userDrawn="1"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5DF10-0581-027C-23C2-13DF00967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RIMPLE MASHRUWALA CPA LLC.  info@rmcpa.us (832) 533-2100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1EAE2-E466-C3D2-9485-EAC1C2F23F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0601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868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432" y="579056"/>
            <a:ext cx="9363137" cy="262380"/>
          </a:xfrm>
        </p:spPr>
        <p:txBody>
          <a:bodyPr lIns="0" tIns="0" rIns="0" bIns="0"/>
          <a:lstStyle>
            <a:lvl1pPr>
              <a:defRPr sz="1705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2281" y="1088101"/>
            <a:ext cx="9287435" cy="188834"/>
          </a:xfrm>
        </p:spPr>
        <p:txBody>
          <a:bodyPr lIns="0" tIns="0" rIns="0" bIns="0"/>
          <a:lstStyle>
            <a:lvl1pPr>
              <a:defRPr sz="1227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551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432" y="579056"/>
            <a:ext cx="9363137" cy="262380"/>
          </a:xfrm>
        </p:spPr>
        <p:txBody>
          <a:bodyPr lIns="0" tIns="0" rIns="0" bIns="0"/>
          <a:lstStyle>
            <a:lvl1pPr>
              <a:defRPr sz="1705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296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432" y="579056"/>
            <a:ext cx="9363137" cy="262380"/>
          </a:xfrm>
        </p:spPr>
        <p:txBody>
          <a:bodyPr lIns="0" tIns="0" rIns="0" bIns="0"/>
          <a:lstStyle>
            <a:lvl1pPr>
              <a:defRPr sz="1705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8304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809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B211-FBD1-4F57-A21F-4CA2C205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F5BC4-31B5-486E-97DE-DD3E83B5E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35D2F-1E88-4C5D-9FF0-52D98C309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46E9D-A77A-457F-B024-DA55D9D0B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32639-947C-447E-AE6B-60B4E84FE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5F6A9-214D-4EBE-B844-385CE66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401A1-0D7C-40FB-998E-F225A869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268C8-4A8A-4988-8F41-76E479DD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3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91D43-58E0-4ACB-995D-130E42D3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72E22-6FA6-44DF-8038-CAE2CC9BC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EA55A-4257-41F6-B5A9-A4DB043C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41770-1C8D-441A-B21F-91917A3A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956B0-EBAA-4F85-851C-400C04C4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BE12F-248A-40CB-A283-A6BA3290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B3A8C-2E08-4B1E-9FB5-E4C973E1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1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1138-DF6D-408F-BDFC-BEBBBF5ED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FFB8-8823-43A6-94A4-271CA77CC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9987A-E98D-4782-B5C9-37A9945D7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71442-3987-4AD2-B794-2A67BCFB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36A22-AF82-41DC-94D6-038B7439C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766E5-6E71-46FC-AC7F-CC1463D4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8464C-9D48-48FB-B829-B9C9E5C1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2138F2-0A7C-42CC-9380-06C57ACAB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CC29E-DE9E-4508-B904-BBF683A9F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2468F-C48E-4263-8C7A-696695FB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9CDF-DA0D-4D1B-84BC-8B77DAD39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A4739-C9AB-4E00-8554-753D4277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3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E8049-BFF0-46F1-BC27-A75C91D2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B827D-7E6A-4BC0-8F4C-38EFB0D34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650E3-5995-45C8-8126-56D453EC1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758CC-F0FD-45B0-9599-2A9476F8623B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0C231-3474-4BCF-A396-D9D5E0CA1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5AB0C-A82B-4FF9-BCD3-129D06998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3E7E6-B401-41D4-9F7F-2986AE158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7F452-3544-4D56-88A9-051F2693AF2E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CD0C-50E0-4A72-971F-4C6A87CEE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 userDrawn="1"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 userDrawn="1"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 userDrawn="1"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7B52A57-11BC-6061-A20D-B7AD164A8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9864" y="6331588"/>
            <a:ext cx="5683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RIMPLE MASHRUWALA CPA LLC.  info@rmcpa.us (832) 533-2100</a:t>
            </a:r>
          </a:p>
        </p:txBody>
      </p:sp>
    </p:spTree>
    <p:extLst>
      <p:ext uri="{BB962C8B-B14F-4D97-AF65-F5344CB8AC3E}">
        <p14:creationId xmlns:p14="http://schemas.microsoft.com/office/powerpoint/2010/main" val="241829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4432" y="579056"/>
            <a:ext cx="9363137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2281" y="1088101"/>
            <a:ext cx="92874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B1B1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5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1719">
        <a:defRPr>
          <a:latin typeface="+mn-lt"/>
          <a:ea typeface="+mn-ea"/>
          <a:cs typeface="+mn-cs"/>
        </a:defRPr>
      </a:lvl2pPr>
      <a:lvl3pPr marL="623438">
        <a:defRPr>
          <a:latin typeface="+mn-lt"/>
          <a:ea typeface="+mn-ea"/>
          <a:cs typeface="+mn-cs"/>
        </a:defRPr>
      </a:lvl3pPr>
      <a:lvl4pPr marL="935157">
        <a:defRPr>
          <a:latin typeface="+mn-lt"/>
          <a:ea typeface="+mn-ea"/>
          <a:cs typeface="+mn-cs"/>
        </a:defRPr>
      </a:lvl4pPr>
      <a:lvl5pPr marL="1246876">
        <a:defRPr>
          <a:latin typeface="+mn-lt"/>
          <a:ea typeface="+mn-ea"/>
          <a:cs typeface="+mn-cs"/>
        </a:defRPr>
      </a:lvl5pPr>
      <a:lvl6pPr marL="1558595">
        <a:defRPr>
          <a:latin typeface="+mn-lt"/>
          <a:ea typeface="+mn-ea"/>
          <a:cs typeface="+mn-cs"/>
        </a:defRPr>
      </a:lvl6pPr>
      <a:lvl7pPr marL="1870314">
        <a:defRPr>
          <a:latin typeface="+mn-lt"/>
          <a:ea typeface="+mn-ea"/>
          <a:cs typeface="+mn-cs"/>
        </a:defRPr>
      </a:lvl7pPr>
      <a:lvl8pPr marL="2182033">
        <a:defRPr>
          <a:latin typeface="+mn-lt"/>
          <a:ea typeface="+mn-ea"/>
          <a:cs typeface="+mn-cs"/>
        </a:defRPr>
      </a:lvl8pPr>
      <a:lvl9pPr marL="249375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ccgh.com/" TargetMode="External"/><Relationship Id="rId7" Type="http://schemas.openxmlformats.org/officeDocument/2006/relationships/image" Target="../media/image37.jpg"/><Relationship Id="rId2" Type="http://schemas.openxmlformats.org/officeDocument/2006/relationships/hyperlink" Target="mailto:info@iaccgh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forms-pubs/about-form-1116" TargetMode="Externa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individuals/international-taxpayers/nonresident-aliens" TargetMode="External"/><Relationship Id="rId2" Type="http://schemas.openxmlformats.org/officeDocument/2006/relationships/hyperlink" Target="https://www.irs.gov/individuals/international-taxpayers/determining-an-individuals-tax-residency-status" TargetMode="Externa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ccgh.com/" TargetMode="External"/><Relationship Id="rId7" Type="http://schemas.openxmlformats.org/officeDocument/2006/relationships/image" Target="../media/image40.jpg"/><Relationship Id="rId2" Type="http://schemas.openxmlformats.org/officeDocument/2006/relationships/hyperlink" Target="mailto:info@iaccgh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ccgh.com/" TargetMode="External"/><Relationship Id="rId7" Type="http://schemas.openxmlformats.org/officeDocument/2006/relationships/image" Target="../media/image41.jpg"/><Relationship Id="rId2" Type="http://schemas.openxmlformats.org/officeDocument/2006/relationships/hyperlink" Target="mailto:info@iaccgh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website">
            <a:extLst>
              <a:ext uri="{FF2B5EF4-FFF2-40B4-BE49-F238E27FC236}">
                <a16:creationId xmlns:a16="http://schemas.microsoft.com/office/drawing/2014/main" id="{9F538961-79D0-980A-4995-90AB7CA22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53370-4619-FDC3-A91E-DD2F1E6B3912}"/>
              </a:ext>
            </a:extLst>
          </p:cNvPr>
          <p:cNvSpPr txBox="1"/>
          <p:nvPr/>
        </p:nvSpPr>
        <p:spPr>
          <a:xfrm>
            <a:off x="235670" y="5005633"/>
            <a:ext cx="1866507" cy="13480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73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0AD0F-3C0B-4000-8734-BBA584B6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69" y="-153720"/>
            <a:ext cx="7755311" cy="153335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/>
            </a:br>
            <a:br>
              <a:rPr lang="en-US" sz="2000" b="1" dirty="0"/>
            </a:br>
            <a:br>
              <a:rPr lang="en-US" sz="20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br>
              <a:rPr lang="en-US" sz="2200" b="1" dirty="0">
                <a:solidFill>
                  <a:schemeClr val="accent1"/>
                </a:solidFill>
              </a:rPr>
            </a:br>
            <a:br>
              <a:rPr lang="en-US" sz="2200" b="1" dirty="0"/>
            </a:b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81B2E-92EF-4ACD-993B-BC8A2D172228}"/>
              </a:ext>
            </a:extLst>
          </p:cNvPr>
          <p:cNvSpPr txBox="1"/>
          <p:nvPr/>
        </p:nvSpPr>
        <p:spPr>
          <a:xfrm>
            <a:off x="10077" y="-12748"/>
            <a:ext cx="12161520" cy="18288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D2867-E5B4-4D16-B19A-E1A25205E0E3}"/>
              </a:ext>
            </a:extLst>
          </p:cNvPr>
          <p:cNvSpPr txBox="1"/>
          <p:nvPr/>
        </p:nvSpPr>
        <p:spPr>
          <a:xfrm>
            <a:off x="2258628" y="3819847"/>
            <a:ext cx="103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2665A-BADA-44EC-A861-C116C556FA01}"/>
              </a:ext>
            </a:extLst>
          </p:cNvPr>
          <p:cNvSpPr txBox="1"/>
          <p:nvPr/>
        </p:nvSpPr>
        <p:spPr>
          <a:xfrm>
            <a:off x="0" y="6579487"/>
            <a:ext cx="12161520" cy="2462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Indo-American Chamber of Commerce of Greater Houston 1 Riverway, Suite 1700 Houston TX 77056   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info@iaccgh.com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www.iaccgh.com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0A2EE-77C9-4989-A52F-DFF672B2E838}"/>
              </a:ext>
            </a:extLst>
          </p:cNvPr>
          <p:cNvSpPr txBox="1"/>
          <p:nvPr/>
        </p:nvSpPr>
        <p:spPr>
          <a:xfrm>
            <a:off x="2774005" y="468862"/>
            <a:ext cx="86205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Saturday, February 18,2023 2:00pm- 5:00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1F902-D210-479C-9E42-488CAD039EB3}"/>
              </a:ext>
            </a:extLst>
          </p:cNvPr>
          <p:cNvSpPr txBox="1"/>
          <p:nvPr/>
        </p:nvSpPr>
        <p:spPr>
          <a:xfrm>
            <a:off x="161626" y="2628184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Rajiv Bhavsar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223E9-3221-42A8-BB18-D5E5B6292AC3}"/>
              </a:ext>
            </a:extLst>
          </p:cNvPr>
          <p:cNvSpPr txBox="1"/>
          <p:nvPr/>
        </p:nvSpPr>
        <p:spPr>
          <a:xfrm>
            <a:off x="1199074" y="2642337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Jagdip Ahluwalia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E91E4F1-9909-4B42-B496-3297F05FE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2" y="1920055"/>
            <a:ext cx="731214" cy="731520"/>
          </a:xfrm>
          <a:prstGeom prst="rect">
            <a:avLst/>
          </a:prstGeom>
        </p:spPr>
      </p:pic>
      <p:pic>
        <p:nvPicPr>
          <p:cNvPr id="33" name="Content Placeholder 29" descr="Logo&#10;&#10;Description automatically generated">
            <a:extLst>
              <a:ext uri="{FF2B5EF4-FFF2-40B4-BE49-F238E27FC236}">
                <a16:creationId xmlns:a16="http://schemas.microsoft.com/office/drawing/2014/main" id="{5FC1FDD9-DE33-46FF-80E7-B64A5FED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" y="233449"/>
            <a:ext cx="1254055" cy="1622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6262F-EB9E-4BE1-9956-010087B1381C}"/>
              </a:ext>
            </a:extLst>
          </p:cNvPr>
          <p:cNvSpPr txBox="1"/>
          <p:nvPr/>
        </p:nvSpPr>
        <p:spPr>
          <a:xfrm>
            <a:off x="3524056" y="940146"/>
            <a:ext cx="5938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IACCGH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Tax Seminar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4" name="Picture 1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0D81871B-DF55-D972-E133-57F87F6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" y="1920055"/>
            <a:ext cx="731520" cy="731520"/>
          </a:xfrm>
          <a:prstGeom prst="rect">
            <a:avLst/>
          </a:prstGeom>
        </p:spPr>
      </p:pic>
      <p:pic>
        <p:nvPicPr>
          <p:cNvPr id="23" name="Picture 2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1417CC5-39D7-CC79-3537-4243BF9471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42" y="1920055"/>
            <a:ext cx="2355968" cy="2286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EC1186-DDAD-8432-3B3D-DE7912656A32}"/>
              </a:ext>
            </a:extLst>
          </p:cNvPr>
          <p:cNvSpPr txBox="1"/>
          <p:nvPr/>
        </p:nvSpPr>
        <p:spPr>
          <a:xfrm>
            <a:off x="5221910" y="3367707"/>
            <a:ext cx="23723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Panelist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Mahesh Desai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CPA, CFP, CFA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Sage Point Financial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D4E8C-6DC8-A045-FE38-9AD6CCDAAFFD}"/>
              </a:ext>
            </a:extLst>
          </p:cNvPr>
          <p:cNvSpPr txBox="1"/>
          <p:nvPr/>
        </p:nvSpPr>
        <p:spPr>
          <a:xfrm>
            <a:off x="2774004" y="1442334"/>
            <a:ext cx="85306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India House, 8888 W Belfort St, Houston TX 77031</a:t>
            </a:r>
          </a:p>
        </p:txBody>
      </p:sp>
    </p:spTree>
    <p:extLst>
      <p:ext uri="{BB962C8B-B14F-4D97-AF65-F5344CB8AC3E}">
        <p14:creationId xmlns:p14="http://schemas.microsoft.com/office/powerpoint/2010/main" val="1509634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0704" y="394811"/>
            <a:ext cx="6383957" cy="28292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09800"/>
              </a:lnSpc>
              <a:spcBef>
                <a:spcPts val="68"/>
              </a:spcBef>
            </a:pPr>
            <a:r>
              <a:rPr spc="-3" dirty="0"/>
              <a:t>Individual Tax </a:t>
            </a:r>
            <a:r>
              <a:rPr dirty="0"/>
              <a:t>– </a:t>
            </a:r>
            <a:r>
              <a:rPr spc="-3" dirty="0"/>
              <a:t>International- Income,  Assets, Sale </a:t>
            </a:r>
            <a:r>
              <a:rPr dirty="0"/>
              <a:t>and</a:t>
            </a:r>
            <a:r>
              <a:rPr spc="-7" dirty="0"/>
              <a:t> </a:t>
            </a:r>
            <a:r>
              <a:rPr spc="-3" dirty="0"/>
              <a:t>Repatriation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61114" y="1246044"/>
            <a:ext cx="4071072" cy="5380803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defTabSz="623438">
              <a:spcBef>
                <a:spcPts val="65"/>
              </a:spcBef>
            </a:pPr>
            <a:r>
              <a:rPr sz="1364" b="1" u="heavy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1 US CITIZEN AND RESIDENT - LIVING </a:t>
            </a:r>
            <a:r>
              <a:rPr sz="1364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IN</a:t>
            </a:r>
            <a:r>
              <a:rPr sz="1364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 </a:t>
            </a:r>
            <a:r>
              <a:rPr sz="1364" b="1" u="heavy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USA</a:t>
            </a:r>
            <a:endParaRPr sz="1364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4329" indent="-156292" defTabSz="623438">
              <a:lnSpc>
                <a:spcPct val="109700"/>
              </a:lnSpc>
              <a:spcBef>
                <a:spcPts val="617"/>
              </a:spcBef>
              <a:buFontTx/>
              <a:buAutoNum type="arabicPeriod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Citizenship or GC test Or substantial presence test – 31 days in a year or 183/  3 years including current year. &gt; USA TAX RESIDENT &gt; KYC - US</a:t>
            </a:r>
            <a:r>
              <a:rPr sz="955" spc="5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Person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indent="-156292" defTabSz="623438">
              <a:spcBef>
                <a:spcPts val="112"/>
              </a:spcBef>
              <a:buFontTx/>
              <a:buAutoNum type="arabicPeriod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File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Resident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tax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Return&gt;</a:t>
            </a:r>
            <a:r>
              <a:rPr sz="955" spc="6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Include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worldwide</a:t>
            </a:r>
            <a:r>
              <a:rPr sz="955" spc="6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income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-</a:t>
            </a:r>
            <a:r>
              <a:rPr sz="955" spc="6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US</a:t>
            </a:r>
            <a:r>
              <a:rPr sz="955" spc="5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Tax</a:t>
            </a:r>
            <a:r>
              <a:rPr sz="955" spc="6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Return&gt;</a:t>
            </a:r>
            <a:r>
              <a:rPr sz="955" spc="5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claim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4762" defTabSz="623438">
              <a:lnSpc>
                <a:spcPct val="109700"/>
              </a:lnSpc>
              <a:spcBef>
                <a:spcPts val="3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credit of foreign tax payment the prof of payment &gt;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  <a:hlinkClick r:id="rId2"/>
              </a:rPr>
              <a:t>IRS Form 1116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up to  treaty Rates&gt; PAY</a:t>
            </a:r>
            <a:r>
              <a:rPr sz="955" spc="3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TAX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4329" indent="-156292" defTabSz="623438">
              <a:lnSpc>
                <a:spcPts val="1261"/>
              </a:lnSpc>
              <a:spcBef>
                <a:spcPts val="55"/>
              </a:spcBef>
              <a:buFontTx/>
              <a:buAutoNum type="arabicPeriod" startAt="3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 Bank Account-&gt; File FinCEN Form 114, Report of Foreign Bank and  Financial Accounts (FBAR)</a:t>
            </a:r>
            <a:r>
              <a:rPr sz="955" spc="3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&gt;$10K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indent="-156292" defTabSz="623438">
              <a:spcBef>
                <a:spcPts val="51"/>
              </a:spcBef>
              <a:buFontTx/>
              <a:buAutoNum type="arabicPeriod" startAt="3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Form</a:t>
            </a:r>
            <a:r>
              <a:rPr sz="955" spc="3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8938</a:t>
            </a:r>
            <a:r>
              <a:rPr sz="955" spc="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Report</a:t>
            </a:r>
            <a:r>
              <a:rPr sz="955" spc="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holding</a:t>
            </a:r>
            <a:r>
              <a:rPr sz="955" spc="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of</a:t>
            </a:r>
            <a:r>
              <a:rPr sz="955" spc="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-</a:t>
            </a:r>
            <a:r>
              <a:rPr sz="955" spc="3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Specified</a:t>
            </a:r>
            <a:r>
              <a:rPr sz="955" spc="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</a:t>
            </a:r>
            <a:r>
              <a:rPr sz="955" spc="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Financial</a:t>
            </a:r>
            <a:r>
              <a:rPr sz="955" spc="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Assets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100K&gt;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defTabSz="623438">
              <a:spcBef>
                <a:spcPts val="112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Mutual fund, Stock, Bond, Cash Value Life</a:t>
            </a:r>
            <a:r>
              <a:rPr sz="955" spc="2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insurance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4329" indent="-156292" defTabSz="623438">
              <a:lnSpc>
                <a:spcPct val="109700"/>
              </a:lnSpc>
              <a:buFontTx/>
              <a:buAutoNum type="arabicPeriod" startAt="5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Form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5471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: US Investor &gt;10% of ownership in the foreign Entity – or penalty  of $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10K/year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3464" indent="-156292" defTabSz="623438">
              <a:lnSpc>
                <a:spcPct val="109700"/>
              </a:lnSpc>
              <a:buFontTx/>
              <a:buAutoNum type="arabicPeriod" startAt="5"/>
              <a:tabLst>
                <a:tab pos="281845" algn="l"/>
              </a:tabLst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Form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3520</a:t>
            </a:r>
            <a:r>
              <a:rPr sz="955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Receipt</a:t>
            </a:r>
            <a:r>
              <a:rPr sz="955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of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Gift</a:t>
            </a:r>
            <a:r>
              <a:rPr sz="955" spc="-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and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Estate</a:t>
            </a:r>
            <a:r>
              <a:rPr sz="955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from</a:t>
            </a:r>
            <a:r>
              <a:rPr sz="955" spc="-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Nonresident-</a:t>
            </a:r>
            <a:r>
              <a:rPr sz="955" spc="-5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MathJax_Fraktur"/>
                <a:cs typeface="MathJax_Fraktur"/>
              </a:rPr>
              <a:t>A</a:t>
            </a:r>
            <a:r>
              <a:rPr sz="955" spc="-24" dirty="0">
                <a:solidFill>
                  <a:prstClr val="black"/>
                </a:solidFill>
                <a:latin typeface="MathJax_Fraktur"/>
                <a:cs typeface="MathJax_Fraktur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gift&gt;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money  or</a:t>
            </a:r>
            <a:r>
              <a:rPr sz="955" spc="72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other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property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received</a:t>
            </a:r>
            <a:r>
              <a:rPr sz="955" spc="7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by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</a:t>
            </a:r>
            <a:r>
              <a:rPr sz="955" spc="7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U.S.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person</a:t>
            </a:r>
            <a:r>
              <a:rPr sz="955" spc="7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from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</a:t>
            </a:r>
            <a:r>
              <a:rPr sz="955" spc="7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person</a:t>
            </a:r>
            <a:r>
              <a:rPr sz="955" spc="72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that</a:t>
            </a:r>
            <a:r>
              <a:rPr sz="955" spc="7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the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defTabSz="623438">
              <a:spcBef>
                <a:spcPts val="116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recipient treats as a gift or bequest and excludes from gross</a:t>
            </a:r>
            <a:r>
              <a:rPr sz="955" spc="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income.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281413" marR="3464" indent="-155859" algn="just" defTabSz="623438">
              <a:lnSpc>
                <a:spcPts val="1295"/>
              </a:lnSpc>
              <a:spcBef>
                <a:spcPts val="61"/>
              </a:spcBef>
              <a:buClr>
                <a:srgbClr val="1B1B1B"/>
              </a:buClr>
              <a:buFont typeface="Verdana"/>
              <a:buAutoNum type="arabicPeriod" startAt="7"/>
              <a:tabLst>
                <a:tab pos="309121" algn="l"/>
              </a:tabLst>
            </a:pPr>
            <a:r>
              <a:rPr sz="955" dirty="0">
                <a:solidFill>
                  <a:prstClr val="black"/>
                </a:solidFill>
                <a:latin typeface="Calibri"/>
              </a:rPr>
              <a:t>	</a:t>
            </a:r>
            <a:r>
              <a:rPr sz="955" spc="-106" dirty="0">
                <a:solidFill>
                  <a:srgbClr val="1B1B1B"/>
                </a:solidFill>
                <a:latin typeface="Verdana"/>
                <a:cs typeface="Verdana"/>
              </a:rPr>
              <a:t>Tax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Credit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under </a:t>
            </a:r>
            <a:r>
              <a:rPr sz="955" spc="-139" dirty="0">
                <a:solidFill>
                  <a:srgbClr val="1B1B1B"/>
                </a:solidFill>
                <a:latin typeface="Verdana"/>
                <a:cs typeface="Verdana"/>
              </a:rPr>
              <a:t>DTAA: </a:t>
            </a:r>
            <a:r>
              <a:rPr sz="955" spc="-116" dirty="0">
                <a:solidFill>
                  <a:srgbClr val="1B1B1B"/>
                </a:solidFill>
                <a:latin typeface="Verdana"/>
                <a:cs typeface="Verdana"/>
              </a:rPr>
              <a:t>U.S.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Person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who receives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income </a:t>
            </a:r>
            <a:r>
              <a:rPr sz="955" spc="-89" dirty="0">
                <a:solidFill>
                  <a:srgbClr val="1B1B1B"/>
                </a:solidFill>
                <a:latin typeface="Verdana"/>
                <a:cs typeface="Verdana"/>
              </a:rPr>
              <a:t>from </a:t>
            </a:r>
            <a:r>
              <a:rPr sz="955" spc="-95" dirty="0">
                <a:solidFill>
                  <a:srgbClr val="1B1B1B"/>
                </a:solidFill>
                <a:latin typeface="Verdana"/>
                <a:cs typeface="Verdana"/>
              </a:rPr>
              <a:t>a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treaty 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country and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who </a:t>
            </a:r>
            <a:r>
              <a:rPr sz="955" spc="-65" dirty="0">
                <a:solidFill>
                  <a:srgbClr val="1B1B1B"/>
                </a:solidFill>
                <a:latin typeface="Verdana"/>
                <a:cs typeface="Verdana"/>
              </a:rPr>
              <a:t>is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subject </a:t>
            </a:r>
            <a:r>
              <a:rPr sz="955" spc="-61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955" spc="-99" dirty="0">
                <a:solidFill>
                  <a:srgbClr val="1B1B1B"/>
                </a:solidFill>
                <a:latin typeface="Verdana"/>
                <a:cs typeface="Verdana"/>
              </a:rPr>
              <a:t>taxes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imposed </a:t>
            </a:r>
            <a:r>
              <a:rPr sz="955" spc="-95" dirty="0">
                <a:solidFill>
                  <a:srgbClr val="1B1B1B"/>
                </a:solidFill>
                <a:latin typeface="Verdana"/>
                <a:cs typeface="Verdana"/>
              </a:rPr>
              <a:t>by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foreign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countries </a:t>
            </a:r>
            <a:r>
              <a:rPr sz="955" spc="-119" dirty="0">
                <a:solidFill>
                  <a:srgbClr val="1B1B1B"/>
                </a:solidFill>
                <a:latin typeface="Verdana"/>
                <a:cs typeface="Verdana"/>
              </a:rPr>
              <a:t>may</a:t>
            </a:r>
            <a:r>
              <a:rPr sz="955" spc="7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be</a:t>
            </a:r>
            <a:endParaRPr sz="95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81413" algn="just" defTabSz="623438">
              <a:spcBef>
                <a:spcPts val="78"/>
              </a:spcBef>
            </a:pPr>
            <a:r>
              <a:rPr sz="955" spc="-65" dirty="0">
                <a:solidFill>
                  <a:srgbClr val="1B1B1B"/>
                </a:solidFill>
                <a:latin typeface="Verdana"/>
                <a:cs typeface="Verdana"/>
              </a:rPr>
              <a:t>entitled </a:t>
            </a:r>
            <a:r>
              <a:rPr sz="955" spc="-58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955" spc="-72" dirty="0">
                <a:solidFill>
                  <a:srgbClr val="1B1B1B"/>
                </a:solidFill>
                <a:latin typeface="Verdana"/>
                <a:cs typeface="Verdana"/>
              </a:rPr>
              <a:t>certain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credits,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deductions, </a:t>
            </a:r>
            <a:r>
              <a:rPr sz="955" spc="-92" dirty="0">
                <a:solidFill>
                  <a:srgbClr val="1B1B1B"/>
                </a:solidFill>
                <a:latin typeface="Verdana"/>
                <a:cs typeface="Verdana"/>
              </a:rPr>
              <a:t>exemptions,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and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reductions </a:t>
            </a:r>
            <a:r>
              <a:rPr sz="955" spc="-58" dirty="0">
                <a:solidFill>
                  <a:srgbClr val="1B1B1B"/>
                </a:solidFill>
                <a:latin typeface="Verdana"/>
                <a:cs typeface="Verdana"/>
              </a:rPr>
              <a:t>in</a:t>
            </a:r>
            <a:r>
              <a:rPr sz="955" spc="9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endParaRPr sz="95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81413" algn="just" defTabSz="623438">
              <a:spcBef>
                <a:spcPts val="147"/>
              </a:spcBef>
            </a:pP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rate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65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99" dirty="0">
                <a:solidFill>
                  <a:srgbClr val="1B1B1B"/>
                </a:solidFill>
                <a:latin typeface="Verdana"/>
                <a:cs typeface="Verdana"/>
              </a:rPr>
              <a:t>taxes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65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those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foreign</a:t>
            </a:r>
            <a:r>
              <a:rPr sz="955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countries.</a:t>
            </a:r>
            <a:endParaRPr sz="95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81413" marR="4329" indent="-155859" algn="just" defTabSz="623438">
              <a:lnSpc>
                <a:spcPct val="112999"/>
              </a:lnSpc>
              <a:spcBef>
                <a:spcPts val="3"/>
              </a:spcBef>
              <a:buClr>
                <a:srgbClr val="000000"/>
              </a:buClr>
              <a:buFont typeface="Carlito"/>
              <a:buAutoNum type="arabicPeriod" startAt="8"/>
              <a:tabLst>
                <a:tab pos="281845" algn="l"/>
              </a:tabLst>
            </a:pPr>
            <a:r>
              <a:rPr sz="955" spc="-106" dirty="0">
                <a:solidFill>
                  <a:srgbClr val="1B1B1B"/>
                </a:solidFill>
                <a:latin typeface="Verdana"/>
                <a:cs typeface="Verdana"/>
              </a:rPr>
              <a:t>Tax </a:t>
            </a:r>
            <a:r>
              <a:rPr sz="955" spc="-89" dirty="0">
                <a:solidFill>
                  <a:srgbClr val="1B1B1B"/>
                </a:solidFill>
                <a:latin typeface="Verdana"/>
                <a:cs typeface="Verdana"/>
              </a:rPr>
              <a:t>Residency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Certificate: </a:t>
            </a:r>
            <a:r>
              <a:rPr sz="955" spc="-92" dirty="0">
                <a:solidFill>
                  <a:srgbClr val="1B1B1B"/>
                </a:solidFill>
                <a:latin typeface="Verdana"/>
                <a:cs typeface="Verdana"/>
              </a:rPr>
              <a:t>Form </a:t>
            </a:r>
            <a:r>
              <a:rPr sz="955" spc="-136" dirty="0">
                <a:solidFill>
                  <a:srgbClr val="1B1B1B"/>
                </a:solidFill>
                <a:latin typeface="Verdana"/>
                <a:cs typeface="Verdana"/>
              </a:rPr>
              <a:t>8802 </a:t>
            </a:r>
            <a:r>
              <a:rPr sz="955" spc="-150" dirty="0">
                <a:solidFill>
                  <a:srgbClr val="1B1B1B"/>
                </a:solidFill>
                <a:latin typeface="Verdana"/>
                <a:cs typeface="Verdana"/>
              </a:rPr>
              <a:t>–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Annual </a:t>
            </a:r>
            <a:r>
              <a:rPr sz="955" spc="-89" dirty="0">
                <a:solidFill>
                  <a:srgbClr val="1B1B1B"/>
                </a:solidFill>
                <a:latin typeface="Verdana"/>
                <a:cs typeface="Verdana"/>
              </a:rPr>
              <a:t>Requirement </a:t>
            </a:r>
            <a:r>
              <a:rPr lang="en-US" sz="955" spc="-89" dirty="0">
                <a:solidFill>
                  <a:srgbClr val="1B1B1B"/>
                </a:solidFill>
                <a:latin typeface="Verdana"/>
                <a:cs typeface="Verdana"/>
              </a:rPr>
              <a:t>FOR</a:t>
            </a:r>
            <a:r>
              <a:rPr sz="955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106" dirty="0">
                <a:solidFill>
                  <a:srgbClr val="1B1B1B"/>
                </a:solidFill>
                <a:latin typeface="Verdana"/>
                <a:cs typeface="Verdana"/>
              </a:rPr>
              <a:t>Tax 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Deduction at </a:t>
            </a:r>
            <a:r>
              <a:rPr sz="955" b="1" u="sng" spc="-31" dirty="0">
                <a:solidFill>
                  <a:srgbClr val="1B1B1B"/>
                </a:solidFill>
                <a:uFill>
                  <a:solidFill>
                    <a:srgbClr val="1B1B1B"/>
                  </a:solidFill>
                </a:uFill>
                <a:latin typeface="Trebuchet MS"/>
                <a:cs typeface="Trebuchet MS"/>
              </a:rPr>
              <a:t>Treaty </a:t>
            </a:r>
            <a:r>
              <a:rPr sz="955" b="1" u="sng" spc="-20" dirty="0">
                <a:solidFill>
                  <a:srgbClr val="1B1B1B"/>
                </a:solidFill>
                <a:uFill>
                  <a:solidFill>
                    <a:srgbClr val="1B1B1B"/>
                  </a:solidFill>
                </a:uFill>
                <a:latin typeface="Trebuchet MS"/>
                <a:cs typeface="Trebuchet MS"/>
              </a:rPr>
              <a:t>Rate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spc="-116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r>
              <a:rPr sz="955" spc="10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85" dirty="0">
                <a:solidFill>
                  <a:srgbClr val="1B1B1B"/>
                </a:solidFill>
                <a:latin typeface="Verdana"/>
                <a:cs typeface="Verdana"/>
              </a:rPr>
              <a:t>treaty </a:t>
            </a:r>
            <a:r>
              <a:rPr sz="955" spc="-82" dirty="0">
                <a:solidFill>
                  <a:srgbClr val="1B1B1B"/>
                </a:solidFill>
                <a:latin typeface="Verdana"/>
                <a:cs typeface="Verdana"/>
              </a:rPr>
              <a:t>partners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require </a:t>
            </a:r>
            <a:r>
              <a:rPr sz="955" spc="-116" dirty="0">
                <a:solidFill>
                  <a:srgbClr val="1B1B1B"/>
                </a:solidFill>
                <a:latin typeface="Verdana"/>
                <a:cs typeface="Verdana"/>
              </a:rPr>
              <a:t>U.S. 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citizens/ 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residents</a:t>
            </a:r>
            <a:r>
              <a:rPr sz="955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6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955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5" dirty="0">
                <a:solidFill>
                  <a:srgbClr val="1B1B1B"/>
                </a:solidFill>
                <a:latin typeface="Verdana"/>
                <a:cs typeface="Verdana"/>
              </a:rPr>
              <a:t>provide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95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955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116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89" dirty="0">
                <a:solidFill>
                  <a:srgbClr val="1B1B1B"/>
                </a:solidFill>
                <a:latin typeface="Verdana"/>
                <a:cs typeface="Verdana"/>
              </a:rPr>
              <a:t>Residency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2" dirty="0">
                <a:solidFill>
                  <a:srgbClr val="1B1B1B"/>
                </a:solidFill>
                <a:latin typeface="Verdana"/>
                <a:cs typeface="Verdana"/>
              </a:rPr>
              <a:t>Certificate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78" dirty="0">
                <a:solidFill>
                  <a:srgbClr val="1B1B1B"/>
                </a:solidFill>
                <a:latin typeface="Verdana"/>
                <a:cs typeface="Verdana"/>
              </a:rPr>
              <a:t>on</a:t>
            </a:r>
            <a:r>
              <a:rPr sz="955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92" dirty="0">
                <a:solidFill>
                  <a:srgbClr val="1B1B1B"/>
                </a:solidFill>
                <a:latin typeface="Verdana"/>
                <a:cs typeface="Verdana"/>
              </a:rPr>
              <a:t>Form</a:t>
            </a:r>
            <a:r>
              <a:rPr sz="955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955" spc="-136" dirty="0">
                <a:solidFill>
                  <a:srgbClr val="1B1B1B"/>
                </a:solidFill>
                <a:latin typeface="Verdana"/>
                <a:cs typeface="Verdana"/>
              </a:rPr>
              <a:t>6166</a:t>
            </a:r>
            <a:endParaRPr sz="955" dirty="0">
              <a:solidFill>
                <a:prstClr val="black"/>
              </a:solidFill>
              <a:latin typeface="Verdana"/>
              <a:cs typeface="Verdana"/>
            </a:endParaRPr>
          </a:p>
          <a:p>
            <a:pPr defTabSz="623438">
              <a:spcBef>
                <a:spcPts val="14"/>
              </a:spcBef>
              <a:buFontTx/>
              <a:buAutoNum type="arabicPeriod" startAt="8"/>
            </a:pPr>
            <a:endParaRPr sz="955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339427" lvl="1" indent="-175342" defTabSz="623438">
              <a:buClr>
                <a:srgbClr val="1B1B1B"/>
              </a:buClr>
              <a:buFont typeface="Wingdings"/>
              <a:buChar char=""/>
              <a:tabLst>
                <a:tab pos="339427" algn="l"/>
                <a:tab pos="339860" algn="l"/>
              </a:tabLst>
            </a:pP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Inter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government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Agreement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82" dirty="0">
                <a:solidFill>
                  <a:srgbClr val="1B1B1B"/>
                </a:solidFill>
                <a:latin typeface="Trebuchet MS"/>
                <a:cs typeface="Trebuchet MS"/>
              </a:rPr>
              <a:t>–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IGA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Legally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Binding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AND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3" dirty="0">
                <a:solidFill>
                  <a:srgbClr val="1B1B1B"/>
                </a:solidFill>
                <a:latin typeface="Trebuchet MS"/>
                <a:cs typeface="Trebuchet MS"/>
              </a:rPr>
              <a:t>Sharing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of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Information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is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3" dirty="0">
                <a:solidFill>
                  <a:srgbClr val="1B1B1B"/>
                </a:solidFill>
                <a:latin typeface="Trebuchet MS"/>
                <a:cs typeface="Trebuchet MS"/>
              </a:rPr>
              <a:t>ongoing</a:t>
            </a:r>
            <a:endParaRPr sz="95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0378" algn="just" defTabSz="623438">
              <a:spcBef>
                <a:spcPts val="41"/>
              </a:spcBef>
            </a:pPr>
            <a:r>
              <a:rPr sz="955" b="1" spc="82" dirty="0">
                <a:solidFill>
                  <a:srgbClr val="1B1B1B"/>
                </a:solidFill>
                <a:latin typeface="Trebuchet MS"/>
                <a:cs typeface="Trebuchet MS"/>
              </a:rPr>
              <a:t>–</a:t>
            </a:r>
            <a:r>
              <a:rPr sz="955" b="1" spc="-78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Bank</a:t>
            </a:r>
            <a:r>
              <a:rPr sz="955" b="1" spc="-78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update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37" dirty="0">
                <a:solidFill>
                  <a:srgbClr val="1B1B1B"/>
                </a:solidFill>
                <a:latin typeface="Trebuchet MS"/>
                <a:cs typeface="Trebuchet MS"/>
              </a:rPr>
              <a:t>&gt;KYC</a:t>
            </a:r>
            <a:endParaRPr sz="95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623438">
              <a:spcBef>
                <a:spcPts val="31"/>
              </a:spcBef>
            </a:pPr>
            <a:endParaRPr sz="95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0378" marR="4762" lvl="1" indent="-155859" algn="just" defTabSz="623438">
              <a:lnSpc>
                <a:spcPct val="105000"/>
              </a:lnSpc>
              <a:buClr>
                <a:srgbClr val="1B1B1B"/>
              </a:buClr>
              <a:buFont typeface="Wingdings"/>
              <a:buChar char=""/>
              <a:tabLst>
                <a:tab pos="320810" algn="l"/>
              </a:tabLst>
            </a:pP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Taxpayer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attempt</a:t>
            </a:r>
            <a:r>
              <a:rPr sz="955" b="1" spc="-9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stop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sharing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of</a:t>
            </a:r>
            <a:r>
              <a:rPr sz="955" b="1" spc="-9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information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82" dirty="0">
                <a:solidFill>
                  <a:srgbClr val="1B1B1B"/>
                </a:solidFill>
                <a:latin typeface="Trebuchet MS"/>
                <a:cs typeface="Trebuchet MS"/>
              </a:rPr>
              <a:t>–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34" dirty="0">
                <a:solidFill>
                  <a:srgbClr val="1B1B1B"/>
                </a:solidFill>
                <a:latin typeface="Trebuchet MS"/>
                <a:cs typeface="Trebuchet MS"/>
              </a:rPr>
              <a:t>Rejected</a:t>
            </a:r>
            <a:r>
              <a:rPr sz="955" b="1" spc="-9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by</a:t>
            </a:r>
            <a:r>
              <a:rPr sz="955" b="1" spc="-9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Judiciary</a:t>
            </a:r>
            <a:r>
              <a:rPr sz="955" b="1" spc="37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Sabena</a:t>
            </a:r>
            <a:r>
              <a:rPr sz="955" b="1" spc="-9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Puri</a:t>
            </a:r>
            <a:r>
              <a:rPr sz="955" b="1" spc="-89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Case  </a:t>
            </a:r>
            <a:r>
              <a:rPr sz="955" b="1" spc="-44" dirty="0">
                <a:solidFill>
                  <a:srgbClr val="1B1B1B"/>
                </a:solidFill>
                <a:latin typeface="Trebuchet MS"/>
                <a:cs typeface="Trebuchet MS"/>
              </a:rPr>
              <a:t>2020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14" dirty="0">
                <a:solidFill>
                  <a:srgbClr val="1B1B1B"/>
                </a:solidFill>
                <a:latin typeface="Trebuchet MS"/>
                <a:cs typeface="Trebuchet MS"/>
              </a:rPr>
              <a:t>IRS</a:t>
            </a:r>
            <a:r>
              <a:rPr sz="955" b="1" spc="-7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wanted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info</a:t>
            </a:r>
            <a:r>
              <a:rPr sz="955" b="1" spc="-7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from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a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Bank&gt;</a:t>
            </a:r>
            <a:r>
              <a:rPr sz="955" b="1" spc="-7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Taxpayer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wanted</a:t>
            </a:r>
            <a:r>
              <a:rPr sz="955" b="1" spc="-7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4" dirty="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prevent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14" dirty="0">
                <a:solidFill>
                  <a:srgbClr val="1B1B1B"/>
                </a:solidFill>
                <a:latin typeface="Trebuchet MS"/>
                <a:cs typeface="Trebuchet MS"/>
              </a:rPr>
              <a:t>IRS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from</a:t>
            </a:r>
            <a:r>
              <a:rPr sz="955" b="1" spc="-7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getting</a:t>
            </a:r>
            <a:r>
              <a:rPr sz="955" b="1" spc="-7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955" b="1" spc="-27" dirty="0">
                <a:solidFill>
                  <a:srgbClr val="1B1B1B"/>
                </a:solidFill>
                <a:latin typeface="Trebuchet MS"/>
                <a:cs typeface="Trebuchet MS"/>
              </a:rPr>
              <a:t>info.</a:t>
            </a:r>
            <a:endParaRPr sz="95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11719" lvl="1" defTabSz="623438">
              <a:spcBef>
                <a:spcPts val="27"/>
              </a:spcBef>
              <a:buClr>
                <a:srgbClr val="1B1B1B"/>
              </a:buClr>
              <a:buFont typeface="Wingdings"/>
              <a:buChar char=""/>
            </a:pPr>
            <a:endParaRPr sz="955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0378" marR="3464" lvl="1" indent="-155859" algn="just" defTabSz="623438">
              <a:lnSpc>
                <a:spcPct val="105000"/>
              </a:lnSpc>
              <a:buClr>
                <a:srgbClr val="1B1B1B"/>
              </a:buClr>
              <a:buFont typeface="Wingdings"/>
              <a:buChar char=""/>
              <a:tabLst>
                <a:tab pos="320810" algn="l"/>
              </a:tabLst>
            </a:pP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Increased </a:t>
            </a: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Enforcement </a:t>
            </a:r>
            <a:r>
              <a:rPr sz="955" b="1" dirty="0">
                <a:solidFill>
                  <a:srgbClr val="1B1B1B"/>
                </a:solidFill>
                <a:latin typeface="Trebuchet MS"/>
                <a:cs typeface="Trebuchet MS"/>
              </a:rPr>
              <a:t>as </a:t>
            </a:r>
            <a:r>
              <a:rPr sz="955" b="1" spc="14" dirty="0">
                <a:solidFill>
                  <a:srgbClr val="1B1B1B"/>
                </a:solidFill>
                <a:latin typeface="Trebuchet MS"/>
                <a:cs typeface="Trebuchet MS"/>
              </a:rPr>
              <a:t>IRS </a:t>
            </a:r>
            <a:r>
              <a:rPr sz="955" b="1" spc="-7" dirty="0">
                <a:solidFill>
                  <a:srgbClr val="1B1B1B"/>
                </a:solidFill>
                <a:latin typeface="Trebuchet MS"/>
                <a:cs typeface="Trebuchet MS"/>
              </a:rPr>
              <a:t>has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now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manpower </a:t>
            </a:r>
            <a:r>
              <a:rPr sz="955" b="1" spc="-10" dirty="0">
                <a:solidFill>
                  <a:srgbClr val="1B1B1B"/>
                </a:solidFill>
                <a:latin typeface="Trebuchet MS"/>
                <a:cs typeface="Trebuchet MS"/>
              </a:rPr>
              <a:t>and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resources </a:t>
            </a:r>
            <a:r>
              <a:rPr sz="955" b="1" spc="-24" dirty="0">
                <a:solidFill>
                  <a:srgbClr val="1B1B1B"/>
                </a:solidFill>
                <a:latin typeface="Trebuchet MS"/>
                <a:cs typeface="Trebuchet MS"/>
              </a:rPr>
              <a:t>($$)with </a:t>
            </a:r>
            <a:r>
              <a:rPr sz="955" b="1" spc="-17" dirty="0">
                <a:solidFill>
                  <a:srgbClr val="1B1B1B"/>
                </a:solidFill>
                <a:latin typeface="Trebuchet MS"/>
                <a:cs typeface="Trebuchet MS"/>
              </a:rPr>
              <a:t>improved  </a:t>
            </a:r>
            <a:r>
              <a:rPr sz="955" b="1" spc="-20" dirty="0">
                <a:solidFill>
                  <a:srgbClr val="1B1B1B"/>
                </a:solidFill>
                <a:latin typeface="Trebuchet MS"/>
                <a:cs typeface="Trebuchet MS"/>
              </a:rPr>
              <a:t>technology</a:t>
            </a:r>
            <a:r>
              <a:rPr sz="750" b="1" spc="-20" dirty="0">
                <a:solidFill>
                  <a:srgbClr val="1B1B1B"/>
                </a:solidFill>
                <a:latin typeface="Trebuchet MS"/>
                <a:cs typeface="Trebuchet MS"/>
              </a:rPr>
              <a:t>.</a:t>
            </a:r>
            <a:endParaRPr sz="75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0992" y="1273060"/>
            <a:ext cx="4217099" cy="3830198"/>
          </a:xfrm>
          <a:prstGeom prst="rect">
            <a:avLst/>
          </a:prstGeom>
        </p:spPr>
        <p:txBody>
          <a:bodyPr vert="horz" wrap="square" lIns="0" tIns="7793" rIns="0" bIns="0" rtlCol="0">
            <a:spAutoFit/>
          </a:bodyPr>
          <a:lstStyle/>
          <a:p>
            <a:pPr marL="8659" marR="3896" defTabSz="623438">
              <a:lnSpc>
                <a:spcPts val="1541"/>
              </a:lnSpc>
              <a:spcBef>
                <a:spcPts val="61"/>
              </a:spcBef>
              <a:tabLst>
                <a:tab pos="799646" algn="l"/>
                <a:tab pos="2292866" algn="l"/>
                <a:tab pos="3368729" algn="l"/>
              </a:tabLst>
            </a:pPr>
            <a:r>
              <a:rPr sz="1227" b="1" u="sng" spc="-3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What</a:t>
            </a:r>
            <a:r>
              <a:rPr sz="1227" b="1" u="sng" spc="20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34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if</a:t>
            </a:r>
            <a:r>
              <a:rPr sz="1227" b="1" u="sng" spc="20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2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I	</a:t>
            </a:r>
            <a:r>
              <a:rPr sz="1227" b="1" u="sng" spc="-2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or  </a:t>
            </a:r>
            <a:r>
              <a:rPr sz="1227" b="1" u="sng" spc="-14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my</a:t>
            </a:r>
            <a:r>
              <a:rPr sz="1227" b="1" u="sng" spc="92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2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tax</a:t>
            </a:r>
            <a:r>
              <a:rPr sz="1227" b="1" u="sng" spc="20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3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prepare	</a:t>
            </a:r>
            <a:r>
              <a:rPr sz="1227" b="1" u="sng" spc="-2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failed/missed	</a:t>
            </a:r>
            <a:r>
              <a:rPr sz="1227" b="1" u="sng" spc="-1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to </a:t>
            </a:r>
            <a:r>
              <a:rPr sz="1227" b="1" u="sng" spc="-48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File </a:t>
            </a:r>
            <a:r>
              <a:rPr sz="1227" b="1" u="sng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as </a:t>
            </a:r>
            <a:r>
              <a:rPr sz="1227" b="1" spc="-3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227" b="1" u="sng" spc="-3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required</a:t>
            </a:r>
            <a:r>
              <a:rPr sz="1227" b="1" u="sng" spc="-13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3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under</a:t>
            </a:r>
            <a:r>
              <a:rPr sz="1227" b="1" u="sng" spc="-12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41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the</a:t>
            </a:r>
            <a:r>
              <a:rPr sz="1227" b="1" u="sng" spc="-126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 </a:t>
            </a:r>
            <a:r>
              <a:rPr sz="1227" b="1" u="sng" spc="-3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Trebuchet MS"/>
                <a:cs typeface="Trebuchet MS"/>
              </a:rPr>
              <a:t>rules:</a:t>
            </a:r>
            <a:endParaRPr sz="1227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0378" indent="-156292" algn="just" defTabSz="623438">
              <a:spcBef>
                <a:spcPts val="532"/>
              </a:spcBef>
              <a:buFontTx/>
              <a:buAutoNum type="arabicPeriod"/>
              <a:tabLst>
                <a:tab pos="320810" algn="l"/>
              </a:tabLst>
            </a:pP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Failed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7" dirty="0">
                <a:solidFill>
                  <a:srgbClr val="1B1B1B"/>
                </a:solidFill>
                <a:latin typeface="Trebuchet MS"/>
                <a:cs typeface="Trebuchet MS"/>
              </a:rPr>
              <a:t>file</a:t>
            </a:r>
            <a:r>
              <a:rPr sz="818" b="1" spc="-78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FBAR</a:t>
            </a:r>
            <a:r>
              <a:rPr lang="en-US"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lang="en-US" sz="818" b="1" u="sng" spc="-24" dirty="0">
                <a:solidFill>
                  <a:srgbClr val="1B1B1B"/>
                </a:solidFill>
                <a:highlight>
                  <a:srgbClr val="FFFF00"/>
                </a:highlight>
                <a:latin typeface="Trebuchet MS"/>
                <a:cs typeface="Trebuchet MS"/>
              </a:rPr>
              <a:t>ACCURATELY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31" dirty="0">
                <a:solidFill>
                  <a:srgbClr val="1B1B1B"/>
                </a:solidFill>
                <a:latin typeface="Trebuchet MS"/>
                <a:cs typeface="Trebuchet MS"/>
              </a:rPr>
              <a:t>-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late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or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not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at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37" dirty="0">
                <a:solidFill>
                  <a:srgbClr val="1B1B1B"/>
                </a:solidFill>
                <a:latin typeface="Verdana"/>
                <a:cs typeface="Verdana"/>
              </a:rPr>
              <a:t>all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25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lang="en-US" sz="818" spc="-256" dirty="0">
                <a:solidFill>
                  <a:srgbClr val="1B1B1B"/>
                </a:solidFill>
                <a:latin typeface="Verdana"/>
                <a:cs typeface="Verdana"/>
              </a:rPr>
              <a:t>    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violation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subject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penalties.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632097" marR="3464" lvl="1" indent="-155859" algn="just" defTabSz="623438">
              <a:lnSpc>
                <a:spcPct val="104800"/>
              </a:lnSpc>
              <a:spcBef>
                <a:spcPts val="508"/>
              </a:spcBef>
              <a:buFontTx/>
              <a:buAutoNum type="alphaLcPeriod"/>
              <a:tabLst>
                <a:tab pos="632530" algn="l"/>
              </a:tabLst>
            </a:pP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IRS</a:t>
            </a:r>
            <a:r>
              <a:rPr sz="818" spc="-15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hasn’t</a:t>
            </a:r>
            <a:r>
              <a:rPr sz="818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contacted</a:t>
            </a:r>
            <a:r>
              <a:rPr sz="818" spc="-15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you</a:t>
            </a:r>
            <a:r>
              <a:rPr sz="818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about</a:t>
            </a:r>
            <a:r>
              <a:rPr sz="818" spc="-15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818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late</a:t>
            </a:r>
            <a:r>
              <a:rPr sz="818" spc="-15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FBAR</a:t>
            </a:r>
            <a:r>
              <a:rPr lang="en-US" sz="818" spc="-92" dirty="0">
                <a:solidFill>
                  <a:srgbClr val="1B1B1B"/>
                </a:solidFill>
                <a:latin typeface="Verdana"/>
                <a:cs typeface="Verdana"/>
              </a:rPr>
              <a:t> AND </a:t>
            </a:r>
            <a:r>
              <a:rPr sz="818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not</a:t>
            </a:r>
            <a:r>
              <a:rPr sz="818" spc="-15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under</a:t>
            </a:r>
            <a:r>
              <a:rPr sz="818" spc="-15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48" dirty="0">
                <a:solidFill>
                  <a:srgbClr val="1B1B1B"/>
                </a:solidFill>
                <a:latin typeface="Verdana"/>
                <a:cs typeface="Verdana"/>
              </a:rPr>
              <a:t>civil</a:t>
            </a:r>
            <a:r>
              <a:rPr sz="818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or</a:t>
            </a:r>
            <a:r>
              <a:rPr sz="818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criminal 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investigation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by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 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IRS, </a:t>
            </a:r>
            <a:r>
              <a:rPr sz="818" spc="-44" dirty="0">
                <a:solidFill>
                  <a:srgbClr val="1B1B1B"/>
                </a:solidFill>
                <a:latin typeface="Verdana"/>
                <a:cs typeface="Verdana"/>
              </a:rPr>
              <a:t>file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late 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FBARs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keep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potential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penalties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  minimum.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632097" lvl="1" indent="-156292" defTabSz="623438">
              <a:spcBef>
                <a:spcPts val="559"/>
              </a:spcBef>
              <a:buFontTx/>
              <a:buAutoNum type="alphaLcPeriod"/>
              <a:tabLst>
                <a:tab pos="632530" algn="l"/>
              </a:tabLst>
            </a:pP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IRS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has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contacted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you?</a:t>
            </a:r>
            <a:r>
              <a:rPr sz="818" spc="3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Have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meeting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with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professionals.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320378" marR="3464" indent="-155859" defTabSz="623438">
              <a:lnSpc>
                <a:spcPct val="104600"/>
              </a:lnSpc>
              <a:spcBef>
                <a:spcPts val="515"/>
              </a:spcBef>
              <a:buFontTx/>
              <a:buAutoNum type="arabicPeriod"/>
              <a:tabLst>
                <a:tab pos="320810" algn="l"/>
              </a:tabLst>
            </a:pP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Failed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to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include </a:t>
            </a:r>
            <a:r>
              <a:rPr sz="818" b="1" spc="-17" dirty="0">
                <a:solidFill>
                  <a:srgbClr val="1B1B1B"/>
                </a:solidFill>
                <a:latin typeface="Trebuchet MS"/>
                <a:cs typeface="Trebuchet MS"/>
              </a:rPr>
              <a:t>worldwide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Income/Failed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to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include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all </a:t>
            </a:r>
            <a:r>
              <a:rPr sz="818" b="1" spc="-27" dirty="0">
                <a:solidFill>
                  <a:srgbClr val="1B1B1B"/>
                </a:solidFill>
                <a:latin typeface="Trebuchet MS"/>
                <a:cs typeface="Trebuchet MS"/>
              </a:rPr>
              <a:t>the </a:t>
            </a:r>
            <a:r>
              <a:rPr sz="818" b="1" spc="-7" dirty="0">
                <a:solidFill>
                  <a:srgbClr val="1B1B1B"/>
                </a:solidFill>
                <a:latin typeface="Trebuchet MS"/>
                <a:cs typeface="Trebuchet MS"/>
              </a:rPr>
              <a:t>assets </a:t>
            </a:r>
            <a:r>
              <a:rPr sz="818" b="1" spc="-14" dirty="0">
                <a:solidFill>
                  <a:srgbClr val="1B1B1B"/>
                </a:solidFill>
                <a:latin typeface="Trebuchet MS"/>
                <a:cs typeface="Trebuchet MS"/>
              </a:rPr>
              <a:t>on </a:t>
            </a:r>
            <a:r>
              <a:rPr sz="818" b="1" spc="-51" dirty="0">
                <a:solidFill>
                  <a:srgbClr val="1B1B1B"/>
                </a:solidFill>
                <a:latin typeface="Trebuchet MS"/>
                <a:cs typeface="Trebuchet MS"/>
              </a:rPr>
              <a:t>8938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or  </a:t>
            </a:r>
            <a:r>
              <a:rPr sz="818" b="1" spc="-20" dirty="0">
                <a:solidFill>
                  <a:srgbClr val="1B1B1B"/>
                </a:solidFill>
                <a:latin typeface="Trebuchet MS"/>
                <a:cs typeface="Trebuchet MS"/>
              </a:rPr>
              <a:t>failed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7" dirty="0">
                <a:solidFill>
                  <a:srgbClr val="1B1B1B"/>
                </a:solidFill>
                <a:latin typeface="Trebuchet MS"/>
                <a:cs typeface="Trebuchet MS"/>
              </a:rPr>
              <a:t>file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51" dirty="0">
                <a:solidFill>
                  <a:srgbClr val="1B1B1B"/>
                </a:solidFill>
                <a:latin typeface="Trebuchet MS"/>
                <a:cs typeface="Trebuchet MS"/>
              </a:rPr>
              <a:t>5471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48" dirty="0">
                <a:solidFill>
                  <a:srgbClr val="1B1B1B"/>
                </a:solidFill>
                <a:latin typeface="Trebuchet MS"/>
                <a:cs typeface="Trebuchet MS"/>
              </a:rPr>
              <a:t>&gt;</a:t>
            </a:r>
            <a:r>
              <a:rPr sz="818" b="1" spc="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7" dirty="0">
                <a:solidFill>
                  <a:srgbClr val="1B1B1B"/>
                </a:solidFill>
                <a:latin typeface="Trebuchet MS"/>
                <a:cs typeface="Trebuchet MS"/>
              </a:rPr>
              <a:t>Seek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7" dirty="0">
                <a:solidFill>
                  <a:srgbClr val="1B1B1B"/>
                </a:solidFill>
                <a:latin typeface="Trebuchet MS"/>
                <a:cs typeface="Trebuchet MS"/>
              </a:rPr>
              <a:t>professional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4" dirty="0">
                <a:solidFill>
                  <a:srgbClr val="1B1B1B"/>
                </a:solidFill>
                <a:latin typeface="Trebuchet MS"/>
                <a:cs typeface="Trebuchet MS"/>
              </a:rPr>
              <a:t>advice</a:t>
            </a:r>
            <a:r>
              <a:rPr sz="818" b="1" spc="-78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0" dirty="0">
                <a:solidFill>
                  <a:srgbClr val="1B1B1B"/>
                </a:solidFill>
                <a:latin typeface="Trebuchet MS"/>
                <a:cs typeface="Trebuchet MS"/>
              </a:rPr>
              <a:t>to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7" dirty="0">
                <a:solidFill>
                  <a:srgbClr val="1B1B1B"/>
                </a:solidFill>
                <a:latin typeface="Trebuchet MS"/>
                <a:cs typeface="Trebuchet MS"/>
              </a:rPr>
              <a:t>Amend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31" dirty="0">
                <a:solidFill>
                  <a:srgbClr val="1B1B1B"/>
                </a:solidFill>
                <a:latin typeface="Trebuchet MS"/>
                <a:cs typeface="Trebuchet MS"/>
              </a:rPr>
              <a:t>Tax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0" dirty="0">
                <a:solidFill>
                  <a:srgbClr val="1B1B1B"/>
                </a:solidFill>
                <a:latin typeface="Trebuchet MS"/>
                <a:cs typeface="Trebuchet MS"/>
              </a:rPr>
              <a:t>Return</a:t>
            </a:r>
            <a:endParaRPr sz="81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0378" indent="-156292" algn="just" defTabSz="623438">
              <a:spcBef>
                <a:spcPts val="556"/>
              </a:spcBef>
              <a:buFontTx/>
              <a:buAutoNum type="arabicPeriod"/>
              <a:tabLst>
                <a:tab pos="320810" algn="l"/>
              </a:tabLst>
            </a:pPr>
            <a:r>
              <a:rPr sz="818" b="1" spc="-17" dirty="0">
                <a:solidFill>
                  <a:srgbClr val="1B1B1B"/>
                </a:solidFill>
                <a:latin typeface="Trebuchet MS"/>
                <a:cs typeface="Trebuchet MS"/>
              </a:rPr>
              <a:t>Streamlined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7" dirty="0">
                <a:solidFill>
                  <a:srgbClr val="1B1B1B"/>
                </a:solidFill>
                <a:latin typeface="Trebuchet MS"/>
                <a:cs typeface="Trebuchet MS"/>
              </a:rPr>
              <a:t>Filing</a:t>
            </a:r>
            <a:r>
              <a:rPr sz="818" b="1" spc="-85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0" dirty="0">
                <a:solidFill>
                  <a:srgbClr val="1B1B1B"/>
                </a:solidFill>
                <a:latin typeface="Trebuchet MS"/>
                <a:cs typeface="Trebuchet MS"/>
              </a:rPr>
              <a:t>Compliance</a:t>
            </a:r>
            <a:r>
              <a:rPr sz="818" b="1" spc="-82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20" dirty="0">
                <a:solidFill>
                  <a:srgbClr val="1B1B1B"/>
                </a:solidFill>
                <a:latin typeface="Trebuchet MS"/>
                <a:cs typeface="Trebuchet MS"/>
              </a:rPr>
              <a:t>Procedures</a:t>
            </a:r>
            <a:endParaRPr sz="81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32097" marR="3464" indent="-155859" algn="just" defTabSz="623438">
              <a:lnSpc>
                <a:spcPct val="104600"/>
              </a:lnSpc>
              <a:spcBef>
                <a:spcPts val="515"/>
              </a:spcBef>
              <a:buFontTx/>
              <a:buAutoNum type="alphaUcPeriod"/>
              <a:tabLst>
                <a:tab pos="632530" algn="l"/>
              </a:tabLst>
            </a:pP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Non-Willful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Omission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30" dirty="0">
                <a:solidFill>
                  <a:srgbClr val="1B1B1B"/>
                </a:solidFill>
                <a:latin typeface="Verdana"/>
                <a:cs typeface="Verdana"/>
              </a:rPr>
              <a:t>–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IRS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has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not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initiated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Civil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examination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return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for 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any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taxable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year.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Consult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tax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professional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for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Voluntary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Disclosure&gt;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Pay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tax, 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Interest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</a:t>
            </a:r>
            <a:r>
              <a:rPr sz="818" spc="-1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reduced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penalty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by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amending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past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year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return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defTabSz="623438">
              <a:spcBef>
                <a:spcPts val="34"/>
              </a:spcBef>
              <a:buFontTx/>
              <a:buAutoNum type="alphaUcPeriod"/>
            </a:pPr>
            <a:endParaRPr sz="784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632097" marR="3896" indent="-155859" algn="just" defTabSz="623438">
              <a:lnSpc>
                <a:spcPct val="105300"/>
              </a:lnSpc>
              <a:buClr>
                <a:srgbClr val="FF0000"/>
              </a:buClr>
              <a:buSzPct val="66666"/>
              <a:buFont typeface="Verdana"/>
              <a:buAutoNum type="alphaUcPeriod"/>
              <a:tabLst>
                <a:tab pos="632530" algn="l"/>
              </a:tabLst>
            </a:pPr>
            <a:r>
              <a:rPr sz="1227" b="1" spc="-34" dirty="0">
                <a:solidFill>
                  <a:srgbClr val="FF0000"/>
                </a:solidFill>
                <a:latin typeface="Trebuchet MS"/>
                <a:cs typeface="Trebuchet MS"/>
              </a:rPr>
              <a:t>Willful </a:t>
            </a:r>
            <a:r>
              <a:rPr sz="1227" b="1" spc="-14" dirty="0">
                <a:solidFill>
                  <a:srgbClr val="FF0000"/>
                </a:solidFill>
                <a:latin typeface="Trebuchet MS"/>
                <a:cs typeface="Trebuchet MS"/>
              </a:rPr>
              <a:t>and </a:t>
            </a:r>
            <a:r>
              <a:rPr sz="1227" b="1" spc="-27" dirty="0">
                <a:solidFill>
                  <a:srgbClr val="FF0000"/>
                </a:solidFill>
                <a:latin typeface="Trebuchet MS"/>
                <a:cs typeface="Trebuchet MS"/>
              </a:rPr>
              <a:t>intentional disregard: </a:t>
            </a:r>
            <a:r>
              <a:rPr sz="818" spc="-75" dirty="0">
                <a:solidFill>
                  <a:srgbClr val="FF0000"/>
                </a:solidFill>
                <a:latin typeface="Verdana"/>
                <a:cs typeface="Verdana"/>
              </a:rPr>
              <a:t>Subject </a:t>
            </a:r>
            <a:r>
              <a:rPr sz="818" spc="-51" dirty="0">
                <a:solidFill>
                  <a:srgbClr val="FF0000"/>
                </a:solidFill>
                <a:latin typeface="Verdana"/>
                <a:cs typeface="Verdana"/>
              </a:rPr>
              <a:t>to </a:t>
            </a:r>
            <a:r>
              <a:rPr sz="818" spc="-65" dirty="0">
                <a:solidFill>
                  <a:srgbClr val="FF0000"/>
                </a:solidFill>
                <a:latin typeface="Verdana"/>
                <a:cs typeface="Verdana"/>
              </a:rPr>
              <a:t>Criminal  </a:t>
            </a:r>
            <a:r>
              <a:rPr sz="818" spc="-72" dirty="0">
                <a:solidFill>
                  <a:srgbClr val="FF0000"/>
                </a:solidFill>
                <a:latin typeface="Verdana"/>
                <a:cs typeface="Verdana"/>
              </a:rPr>
              <a:t>Investigation</a:t>
            </a:r>
            <a:r>
              <a:rPr sz="818" spc="-12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92" dirty="0">
                <a:solidFill>
                  <a:srgbClr val="FF0000"/>
                </a:solidFill>
                <a:latin typeface="Verdana"/>
                <a:cs typeface="Verdana"/>
              </a:rPr>
              <a:t>&gt;Consult</a:t>
            </a:r>
            <a:r>
              <a:rPr sz="818" spc="-12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FF0000"/>
                </a:solidFill>
                <a:latin typeface="Verdana"/>
                <a:cs typeface="Verdana"/>
              </a:rPr>
              <a:t>with</a:t>
            </a:r>
            <a:r>
              <a:rPr sz="818" spc="-12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12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FF0000"/>
                </a:solidFill>
                <a:latin typeface="Verdana"/>
                <a:cs typeface="Verdana"/>
              </a:rPr>
              <a:t>tax</a:t>
            </a:r>
            <a:r>
              <a:rPr sz="818" spc="-12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FF0000"/>
                </a:solidFill>
                <a:latin typeface="Verdana"/>
                <a:cs typeface="Verdana"/>
              </a:rPr>
              <a:t>professional/</a:t>
            </a:r>
            <a:r>
              <a:rPr sz="818" spc="-12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FF0000"/>
                </a:solidFill>
                <a:latin typeface="Verdana"/>
                <a:cs typeface="Verdana"/>
              </a:rPr>
              <a:t>legal</a:t>
            </a:r>
            <a:r>
              <a:rPr sz="818" spc="-12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FF0000"/>
                </a:solidFill>
                <a:latin typeface="Verdana"/>
                <a:cs typeface="Verdana"/>
              </a:rPr>
              <a:t>advisers.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8659" marR="89619" defTabSz="623438">
              <a:lnSpc>
                <a:spcPct val="109800"/>
              </a:lnSpc>
              <a:spcBef>
                <a:spcPts val="409"/>
              </a:spcBef>
            </a:pPr>
            <a:r>
              <a:rPr sz="955" u="sng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Feb 2022: IRS New Form 14457 For Comprehensive Domestic and International </a:t>
            </a:r>
            <a:r>
              <a:rPr sz="955" spc="-3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955" u="sng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Voluntary Disclosure Program</a:t>
            </a:r>
            <a:r>
              <a:rPr lang="en-US" sz="955" u="sng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 </a:t>
            </a:r>
            <a:r>
              <a:rPr sz="955" u="sng" spc="-3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incuding</a:t>
            </a:r>
            <a:r>
              <a:rPr sz="955" u="sng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 IRS-CI Voluntary Disclosure - </a:t>
            </a:r>
            <a:r>
              <a:rPr sz="955" spc="-3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955" u="sng" spc="-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rlito"/>
                <a:cs typeface="Carlito"/>
              </a:rPr>
              <a:t>Preclearance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8659" marR="71869" defTabSz="623438">
              <a:lnSpc>
                <a:spcPct val="109700"/>
              </a:lnSpc>
              <a:spcBef>
                <a:spcPts val="549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Covers Domestic, Offshore, Virtual currency, Trust,</a:t>
            </a:r>
            <a:r>
              <a:rPr lang="en-US" sz="955" spc="-3" dirty="0">
                <a:solidFill>
                  <a:prstClr val="black"/>
                </a:solidFill>
                <a:latin typeface="Carlito"/>
                <a:cs typeface="Carlito"/>
              </a:rPr>
              <a:t> HUF,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 Gift, Estate, Corporations and  Partnership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8659" marR="14287" defTabSz="623438">
              <a:lnSpc>
                <a:spcPct val="109700"/>
              </a:lnSpc>
              <a:spcBef>
                <a:spcPts val="545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Timeliness is Critical to come forward.-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IRS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must NOT have started Civil or criminal  exam, non-receipt of third party information or informant or Jon Deo</a:t>
            </a:r>
            <a:r>
              <a:rPr sz="955" spc="55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Summons.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114" y="607521"/>
            <a:ext cx="3988810" cy="19757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1227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2: US </a:t>
            </a:r>
            <a:r>
              <a:rPr sz="1227" b="1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CITIZEN AND RESIDENT LIVING ABROAD </a:t>
            </a:r>
            <a:r>
              <a:rPr sz="1227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– </a:t>
            </a:r>
            <a:r>
              <a:rPr sz="1227" b="1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OUTSIDE</a:t>
            </a:r>
            <a:r>
              <a:rPr sz="1227" b="1" u="heavy" spc="1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 </a:t>
            </a:r>
            <a:r>
              <a:rPr sz="1227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USA</a:t>
            </a:r>
            <a:endParaRPr sz="1227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6977" y="875920"/>
            <a:ext cx="3913909" cy="985422"/>
          </a:xfrm>
          <a:prstGeom prst="rect">
            <a:avLst/>
          </a:prstGeom>
        </p:spPr>
        <p:txBody>
          <a:bodyPr vert="horz" wrap="square" lIns="0" tIns="22947" rIns="0" bIns="0" rtlCol="0">
            <a:spAutoFit/>
          </a:bodyPr>
          <a:lstStyle/>
          <a:p>
            <a:pPr marL="164085" indent="-155859" defTabSz="623438">
              <a:spcBef>
                <a:spcPts val="181"/>
              </a:spcBef>
              <a:buClr>
                <a:srgbClr val="1B1B1B"/>
              </a:buClr>
              <a:buFont typeface="Symbol"/>
              <a:buChar char=""/>
              <a:tabLst>
                <a:tab pos="164085" algn="l"/>
                <a:tab pos="164518" algn="l"/>
              </a:tabLst>
            </a:pP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Know</a:t>
            </a:r>
            <a:r>
              <a:rPr sz="750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Tax</a:t>
            </a:r>
            <a:r>
              <a:rPr sz="750" spc="-3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Treaties</a:t>
            </a:r>
            <a:r>
              <a:rPr sz="750" spc="-3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-</a:t>
            </a:r>
            <a:r>
              <a:rPr sz="750" spc="-3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AS</a:t>
            </a:r>
            <a:r>
              <a:rPr sz="750" spc="102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it</a:t>
            </a:r>
            <a:r>
              <a:rPr sz="750" spc="-5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generally</a:t>
            </a:r>
            <a:r>
              <a:rPr sz="750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reduce</a:t>
            </a:r>
            <a:r>
              <a:rPr sz="750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r>
              <a:rPr sz="750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92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r>
              <a:rPr sz="750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8" dirty="0">
                <a:solidFill>
                  <a:srgbClr val="1B1B1B"/>
                </a:solidFill>
                <a:latin typeface="Verdana"/>
                <a:cs typeface="Verdana"/>
              </a:rPr>
              <a:t>taxes</a:t>
            </a:r>
            <a:r>
              <a:rPr sz="750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51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750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residents</a:t>
            </a:r>
            <a:r>
              <a:rPr sz="750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51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750" spc="-147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1" dirty="0">
                <a:solidFill>
                  <a:srgbClr val="1B1B1B"/>
                </a:solidFill>
                <a:latin typeface="Verdana"/>
                <a:cs typeface="Verdana"/>
              </a:rPr>
              <a:t>foreign</a:t>
            </a:r>
            <a:r>
              <a:rPr sz="750" spc="-13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58" dirty="0">
                <a:solidFill>
                  <a:srgbClr val="1B1B1B"/>
                </a:solidFill>
                <a:latin typeface="Verdana"/>
                <a:cs typeface="Verdana"/>
              </a:rPr>
              <a:t>countries</a:t>
            </a:r>
            <a:r>
              <a:rPr sz="750" spc="-14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1" dirty="0">
                <a:solidFill>
                  <a:srgbClr val="1B1B1B"/>
                </a:solidFill>
                <a:latin typeface="Verdana"/>
                <a:cs typeface="Verdana"/>
              </a:rPr>
              <a:t>treaties</a:t>
            </a:r>
            <a:endParaRPr sz="75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64518" defTabSz="623438">
              <a:spcBef>
                <a:spcPts val="116"/>
              </a:spcBef>
            </a:pPr>
            <a:r>
              <a:rPr sz="750" spc="-242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750" spc="-22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85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55" dirty="0">
                <a:solidFill>
                  <a:srgbClr val="1B1B1B"/>
                </a:solidFill>
                <a:latin typeface="Verdana"/>
                <a:cs typeface="Verdana"/>
              </a:rPr>
              <a:t>credit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51" dirty="0">
                <a:solidFill>
                  <a:srgbClr val="1B1B1B"/>
                </a:solidFill>
                <a:latin typeface="Verdana"/>
                <a:cs typeface="Verdana"/>
              </a:rPr>
              <a:t>is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8" dirty="0">
                <a:solidFill>
                  <a:srgbClr val="1B1B1B"/>
                </a:solidFill>
                <a:latin typeface="Verdana"/>
                <a:cs typeface="Verdana"/>
              </a:rPr>
              <a:t>based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1" dirty="0">
                <a:solidFill>
                  <a:srgbClr val="1B1B1B"/>
                </a:solidFill>
                <a:latin typeface="Verdana"/>
                <a:cs typeface="Verdana"/>
              </a:rPr>
              <a:t>on</a:t>
            </a:r>
            <a:r>
              <a:rPr sz="750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2" dirty="0">
                <a:solidFill>
                  <a:srgbClr val="1B1B1B"/>
                </a:solidFill>
                <a:latin typeface="Verdana"/>
                <a:cs typeface="Verdana"/>
              </a:rPr>
              <a:t>Treaty</a:t>
            </a:r>
            <a:r>
              <a:rPr sz="750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2" dirty="0">
                <a:solidFill>
                  <a:srgbClr val="1B1B1B"/>
                </a:solidFill>
                <a:latin typeface="Verdana"/>
                <a:cs typeface="Verdana"/>
              </a:rPr>
              <a:t>rates.</a:t>
            </a:r>
            <a:endParaRPr lang="en-US" sz="750" spc="-72" dirty="0">
              <a:solidFill>
                <a:srgbClr val="1B1B1B"/>
              </a:solidFill>
              <a:latin typeface="Verdana"/>
              <a:cs typeface="Verdana"/>
            </a:endParaRPr>
          </a:p>
          <a:p>
            <a:pPr marL="164518" defTabSz="623438">
              <a:spcBef>
                <a:spcPts val="116"/>
              </a:spcBef>
            </a:pPr>
            <a:endParaRPr sz="75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64518" marR="3896" indent="-155859" defTabSz="623438">
              <a:lnSpc>
                <a:spcPct val="112300"/>
              </a:lnSpc>
              <a:spcBef>
                <a:spcPts val="24"/>
              </a:spcBef>
              <a:buFont typeface="Symbol"/>
              <a:buChar char=""/>
              <a:tabLst>
                <a:tab pos="164085" algn="l"/>
                <a:tab pos="164518" algn="l"/>
              </a:tabLst>
            </a:pPr>
            <a:r>
              <a:rPr sz="750" spc="-75" dirty="0">
                <a:solidFill>
                  <a:srgbClr val="1B1B1B"/>
                </a:solidFill>
                <a:latin typeface="Verdana"/>
                <a:cs typeface="Verdana"/>
              </a:rPr>
              <a:t>Be </a:t>
            </a:r>
            <a:r>
              <a:rPr sz="750" spc="-55" dirty="0">
                <a:solidFill>
                  <a:srgbClr val="1B1B1B"/>
                </a:solidFill>
                <a:latin typeface="Verdana"/>
                <a:cs typeface="Verdana"/>
              </a:rPr>
              <a:t>familiar with </a:t>
            </a:r>
            <a:r>
              <a:rPr sz="750" spc="-78" dirty="0">
                <a:solidFill>
                  <a:srgbClr val="1B1B1B"/>
                </a:solidFill>
                <a:latin typeface="Verdana"/>
                <a:cs typeface="Verdana"/>
              </a:rPr>
              <a:t>Term </a:t>
            </a:r>
            <a:r>
              <a:rPr sz="750" spc="-85" dirty="0">
                <a:solidFill>
                  <a:srgbClr val="1B1B1B"/>
                </a:solidFill>
                <a:latin typeface="Verdana"/>
                <a:cs typeface="Verdana"/>
              </a:rPr>
              <a:t>“TAX </a:t>
            </a:r>
            <a:r>
              <a:rPr sz="750" spc="-89" dirty="0">
                <a:solidFill>
                  <a:srgbClr val="1B1B1B"/>
                </a:solidFill>
                <a:latin typeface="Verdana"/>
                <a:cs typeface="Verdana"/>
              </a:rPr>
              <a:t>RESIDENT” </a:t>
            </a:r>
            <a:r>
              <a:rPr sz="750" spc="-68" dirty="0">
                <a:solidFill>
                  <a:srgbClr val="1B1B1B"/>
                </a:solidFill>
                <a:latin typeface="Verdana"/>
                <a:cs typeface="Verdana"/>
              </a:rPr>
              <a:t>Most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country </a:t>
            </a:r>
            <a:r>
              <a:rPr sz="750" spc="-78" dirty="0">
                <a:solidFill>
                  <a:srgbClr val="1B1B1B"/>
                </a:solidFill>
                <a:latin typeface="Verdana"/>
                <a:cs typeface="Verdana"/>
              </a:rPr>
              <a:t>tax </a:t>
            </a:r>
            <a:r>
              <a:rPr sz="750" spc="-55" dirty="0">
                <a:solidFill>
                  <a:srgbClr val="1B1B1B"/>
                </a:solidFill>
                <a:latin typeface="Verdana"/>
                <a:cs typeface="Verdana"/>
              </a:rPr>
              <a:t>worldwide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income </a:t>
            </a:r>
            <a:r>
              <a:rPr sz="750" spc="-48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750" spc="-95" dirty="0">
                <a:solidFill>
                  <a:srgbClr val="1B1B1B"/>
                </a:solidFill>
                <a:latin typeface="Verdana"/>
                <a:cs typeface="Verdana"/>
              </a:rPr>
              <a:t>RESIDENT </a:t>
            </a:r>
            <a:r>
              <a:rPr sz="750" spc="-102" dirty="0">
                <a:solidFill>
                  <a:srgbClr val="1B1B1B"/>
                </a:solidFill>
                <a:latin typeface="Verdana"/>
                <a:cs typeface="Verdana"/>
              </a:rPr>
              <a:t>TAX  </a:t>
            </a:r>
            <a:r>
              <a:rPr sz="750" spc="-92" dirty="0">
                <a:solidFill>
                  <a:srgbClr val="1B1B1B"/>
                </a:solidFill>
                <a:latin typeface="Verdana"/>
                <a:cs typeface="Verdana"/>
              </a:rPr>
              <a:t>PAYERS </a:t>
            </a:r>
            <a:r>
              <a:rPr sz="750" spc="-95" dirty="0">
                <a:solidFill>
                  <a:srgbClr val="1B1B1B"/>
                </a:solidFill>
                <a:latin typeface="Verdana"/>
                <a:cs typeface="Verdana"/>
              </a:rPr>
              <a:t>INCULDING</a:t>
            </a:r>
            <a:r>
              <a:rPr sz="750" spc="-13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INDIA</a:t>
            </a:r>
            <a:endParaRPr sz="75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64518" marR="3464" indent="-155859" defTabSz="623438">
              <a:lnSpc>
                <a:spcPct val="105000"/>
              </a:lnSpc>
              <a:spcBef>
                <a:spcPts val="631"/>
              </a:spcBef>
              <a:buFont typeface="Symbol"/>
              <a:buChar char=""/>
              <a:tabLst>
                <a:tab pos="164085" algn="l"/>
                <a:tab pos="164518" algn="l"/>
              </a:tabLst>
            </a:pP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Disclosure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2" dirty="0">
                <a:solidFill>
                  <a:srgbClr val="1B1B1B"/>
                </a:solidFill>
                <a:latin typeface="Verdana"/>
                <a:cs typeface="Verdana"/>
              </a:rPr>
              <a:t>FBAR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reporting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requirements</a:t>
            </a:r>
            <a:r>
              <a:rPr sz="818" spc="-10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apply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30" dirty="0">
                <a:solidFill>
                  <a:srgbClr val="1B1B1B"/>
                </a:solidFill>
                <a:latin typeface="Verdana"/>
                <a:cs typeface="Verdana"/>
              </a:rPr>
              <a:t>–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as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you</a:t>
            </a:r>
            <a:r>
              <a:rPr sz="818" spc="-10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continue</a:t>
            </a:r>
            <a:r>
              <a:rPr sz="818" spc="-10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be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US</a:t>
            </a:r>
            <a:r>
              <a:rPr sz="818" spc="-106" dirty="0">
                <a:solidFill>
                  <a:srgbClr val="1B1B1B"/>
                </a:solidFill>
                <a:latin typeface="Verdana"/>
                <a:cs typeface="Verdana"/>
              </a:rPr>
              <a:t> CITIZEN  </a:t>
            </a:r>
            <a:r>
              <a:rPr sz="818" spc="-102" dirty="0">
                <a:solidFill>
                  <a:srgbClr val="1B1B1B"/>
                </a:solidFill>
                <a:latin typeface="Verdana"/>
                <a:cs typeface="Verdana"/>
              </a:rPr>
              <a:t>OR 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GC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HOLDERS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aka </a:t>
            </a:r>
            <a:r>
              <a:rPr sz="818" b="1" spc="10" dirty="0">
                <a:solidFill>
                  <a:srgbClr val="1B1B1B"/>
                </a:solidFill>
                <a:latin typeface="Trebuchet MS"/>
                <a:cs typeface="Trebuchet MS"/>
              </a:rPr>
              <a:t>US</a:t>
            </a:r>
            <a:r>
              <a:rPr sz="818" b="1" spc="-191" dirty="0">
                <a:solidFill>
                  <a:srgbClr val="1B1B1B"/>
                </a:solidFill>
                <a:latin typeface="Trebuchet MS"/>
                <a:cs typeface="Trebuchet MS"/>
              </a:rPr>
              <a:t> </a:t>
            </a:r>
            <a:r>
              <a:rPr sz="818" b="1" spc="-14" dirty="0">
                <a:solidFill>
                  <a:srgbClr val="1B1B1B"/>
                </a:solidFill>
                <a:latin typeface="Trebuchet MS"/>
                <a:cs typeface="Trebuchet MS"/>
              </a:rPr>
              <a:t>PERSON</a:t>
            </a:r>
            <a:r>
              <a:rPr sz="818" spc="-14" dirty="0">
                <a:solidFill>
                  <a:srgbClr val="1B1B1B"/>
                </a:solidFill>
                <a:latin typeface="Verdana"/>
                <a:cs typeface="Verdana"/>
              </a:rPr>
              <a:t>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01678" y="2061979"/>
            <a:ext cx="3913909" cy="1938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61114" y="607521"/>
            <a:ext cx="3765406" cy="197578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defTabSz="623438">
              <a:spcBef>
                <a:spcPts val="68"/>
              </a:spcBef>
            </a:pPr>
            <a:r>
              <a:rPr sz="1227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3: India Investment </a:t>
            </a:r>
            <a:r>
              <a:rPr sz="1227" b="1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Sale of Assets- Taxes and</a:t>
            </a:r>
            <a:r>
              <a:rPr sz="1227" b="1" u="heavy" spc="-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 </a:t>
            </a:r>
            <a:r>
              <a:rPr sz="1227" b="1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rlito"/>
                <a:cs typeface="Carlito"/>
              </a:rPr>
              <a:t>Repatriation</a:t>
            </a:r>
            <a:endParaRPr sz="1227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2455" y="3871968"/>
            <a:ext cx="4096183" cy="1757236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328604" marR="29440" indent="-155859" defTabSz="623438">
              <a:lnSpc>
                <a:spcPct val="109800"/>
              </a:lnSpc>
              <a:spcBef>
                <a:spcPts val="68"/>
              </a:spcBef>
              <a:buFont typeface="Symbol"/>
              <a:buChar char=""/>
              <a:tabLst>
                <a:tab pos="328604" algn="l"/>
                <a:tab pos="329037" algn="l"/>
              </a:tabLst>
            </a:pPr>
            <a:r>
              <a:rPr sz="955" i="1" spc="-3" dirty="0">
                <a:solidFill>
                  <a:prstClr val="black"/>
                </a:solidFill>
                <a:latin typeface="Carlito"/>
                <a:cs typeface="Carlito"/>
              </a:rPr>
              <a:t>Indexation of Cost: Cost is determined based on FMV (if acquire prior to 1</a:t>
            </a:r>
            <a:r>
              <a:rPr sz="920" i="1" spc="-5" baseline="30864" dirty="0">
                <a:solidFill>
                  <a:prstClr val="black"/>
                </a:solidFill>
                <a:latin typeface="Carlito"/>
                <a:cs typeface="Carlito"/>
              </a:rPr>
              <a:t>st </a:t>
            </a:r>
            <a:r>
              <a:rPr sz="614" i="1" spc="-3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i="1" spc="-3" dirty="0">
                <a:solidFill>
                  <a:prstClr val="black"/>
                </a:solidFill>
                <a:latin typeface="Carlito"/>
                <a:cs typeface="Carlito"/>
              </a:rPr>
              <a:t>April 2021) as on 1</a:t>
            </a:r>
            <a:r>
              <a:rPr sz="920" i="1" spc="-5" baseline="30864" dirty="0">
                <a:solidFill>
                  <a:prstClr val="black"/>
                </a:solidFill>
                <a:latin typeface="Carlito"/>
                <a:cs typeface="Carlito"/>
              </a:rPr>
              <a:t>st </a:t>
            </a:r>
            <a:r>
              <a:rPr sz="955" i="1" spc="-3" dirty="0">
                <a:solidFill>
                  <a:prstClr val="black"/>
                </a:solidFill>
                <a:latin typeface="Carlito"/>
                <a:cs typeface="Carlito"/>
              </a:rPr>
              <a:t>April 2001 and indexed for inflation to calculate  resulting Gain - subject to Stamp Duty </a:t>
            </a:r>
            <a:r>
              <a:rPr sz="955" i="1" dirty="0">
                <a:solidFill>
                  <a:prstClr val="black"/>
                </a:solidFill>
                <a:latin typeface="Carlito"/>
                <a:cs typeface="Carlito"/>
              </a:rPr>
              <a:t>value </a:t>
            </a:r>
            <a:r>
              <a:rPr sz="955" i="1" spc="-3" dirty="0">
                <a:solidFill>
                  <a:prstClr val="black"/>
                </a:solidFill>
                <a:latin typeface="Carlito"/>
                <a:cs typeface="Carlito"/>
              </a:rPr>
              <a:t>in case of land and buildings as  of April 1</a:t>
            </a:r>
            <a:r>
              <a:rPr sz="955" i="1" spc="-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i="1" spc="-3" dirty="0">
                <a:solidFill>
                  <a:prstClr val="black"/>
                </a:solidFill>
                <a:latin typeface="Carlito"/>
                <a:cs typeface="Carlito"/>
              </a:rPr>
              <a:t>2001</a:t>
            </a:r>
            <a:endParaRPr sz="955">
              <a:solidFill>
                <a:prstClr val="black"/>
              </a:solidFill>
              <a:latin typeface="Carlito"/>
              <a:cs typeface="Carlito"/>
            </a:endParaRPr>
          </a:p>
          <a:p>
            <a:pPr defTabSz="623438"/>
            <a:endParaRPr sz="955">
              <a:solidFill>
                <a:prstClr val="black"/>
              </a:solidFill>
              <a:latin typeface="Carlito"/>
              <a:cs typeface="Carlito"/>
            </a:endParaRPr>
          </a:p>
          <a:p>
            <a:pPr defTabSz="623438">
              <a:spcBef>
                <a:spcPts val="10"/>
              </a:spcBef>
            </a:pPr>
            <a:endParaRPr sz="750">
              <a:solidFill>
                <a:prstClr val="black"/>
              </a:solidFill>
              <a:latin typeface="Carlito"/>
              <a:cs typeface="Carlito"/>
            </a:endParaRPr>
          </a:p>
          <a:p>
            <a:pPr marL="17318" marR="36367" defTabSz="623438">
              <a:lnSpc>
                <a:spcPct val="113100"/>
              </a:lnSpc>
            </a:pPr>
            <a:r>
              <a:rPr sz="818" b="1" u="sng" spc="-1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Sale</a:t>
            </a:r>
            <a:r>
              <a:rPr sz="818" b="1" u="sng" spc="-82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27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the</a:t>
            </a:r>
            <a:r>
              <a:rPr sz="818" b="1" u="sng" spc="-78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7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assets</a:t>
            </a:r>
            <a:r>
              <a:rPr sz="818" b="1" u="sng" spc="-78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2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AND</a:t>
            </a:r>
            <a:r>
              <a:rPr sz="818" b="1" u="sng" spc="-82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17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Repatriation</a:t>
            </a:r>
            <a:r>
              <a:rPr sz="818" b="1" u="sng" spc="-8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17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of</a:t>
            </a:r>
            <a:r>
              <a:rPr sz="818" b="1" u="sng" spc="-82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 </a:t>
            </a:r>
            <a:r>
              <a:rPr sz="818" b="1" u="sng" spc="-51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Trebuchet MS"/>
                <a:cs typeface="Trebuchet MS"/>
              </a:rPr>
              <a:t>proceeds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Deposit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money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48" dirty="0">
                <a:solidFill>
                  <a:srgbClr val="1B1B1B"/>
                </a:solidFill>
                <a:latin typeface="Verdana"/>
                <a:cs typeface="Verdana"/>
              </a:rPr>
              <a:t>in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NRO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Account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25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48" dirty="0">
                <a:solidFill>
                  <a:srgbClr val="1B1B1B"/>
                </a:solidFill>
                <a:latin typeface="Verdana"/>
                <a:cs typeface="Verdana"/>
              </a:rPr>
              <a:t>File 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return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in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India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Pay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taxes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25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Get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Certificate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Indian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Chartered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Accountant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48" dirty="0">
                <a:solidFill>
                  <a:srgbClr val="1B1B1B"/>
                </a:solidFill>
                <a:latin typeface="Verdana"/>
                <a:cs typeface="Verdana"/>
              </a:rPr>
              <a:t>in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form 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of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06" dirty="0">
                <a:solidFill>
                  <a:srgbClr val="1B1B1B"/>
                </a:solidFill>
                <a:latin typeface="Verdana"/>
                <a:cs typeface="Verdana"/>
              </a:rPr>
              <a:t>15CB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25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48" dirty="0">
                <a:solidFill>
                  <a:srgbClr val="1B1B1B"/>
                </a:solidFill>
                <a:latin typeface="Verdana"/>
                <a:cs typeface="Verdana"/>
              </a:rPr>
              <a:t>File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Form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12" dirty="0">
                <a:solidFill>
                  <a:srgbClr val="1B1B1B"/>
                </a:solidFill>
                <a:latin typeface="Verdana"/>
                <a:cs typeface="Verdana"/>
              </a:rPr>
              <a:t>15CA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with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Indian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Income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Department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266" dirty="0">
                <a:solidFill>
                  <a:srgbClr val="1B1B1B"/>
                </a:solidFill>
                <a:latin typeface="Verdana"/>
                <a:cs typeface="Verdana"/>
              </a:rPr>
              <a:t>&gt;</a:t>
            </a:r>
            <a:r>
              <a:rPr sz="818" spc="-25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Take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37" dirty="0">
                <a:solidFill>
                  <a:srgbClr val="1B1B1B"/>
                </a:solidFill>
                <a:latin typeface="Verdana"/>
                <a:cs typeface="Verdana"/>
              </a:rPr>
              <a:t>it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bank</a:t>
            </a:r>
            <a:r>
              <a:rPr sz="818" spc="-13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where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your 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NRO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account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is with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Form 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A2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(FEMA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Declaration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form)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wire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 </a:t>
            </a:r>
            <a:r>
              <a:rPr sz="818" spc="-89" dirty="0">
                <a:solidFill>
                  <a:srgbClr val="1B1B1B"/>
                </a:solidFill>
                <a:latin typeface="Verdana"/>
                <a:cs typeface="Verdana"/>
              </a:rPr>
              <a:t>money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your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US 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BANK 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account.</a:t>
            </a:r>
            <a:r>
              <a:rPr sz="818" spc="44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Report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this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transaction/income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on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US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109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return</a:t>
            </a:r>
            <a:r>
              <a:rPr sz="818" spc="48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claim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appropriate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credit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for 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818" spc="-13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5" dirty="0">
                <a:solidFill>
                  <a:srgbClr val="1B1B1B"/>
                </a:solidFill>
                <a:latin typeface="Verdana"/>
                <a:cs typeface="Verdana"/>
              </a:rPr>
              <a:t>paid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Indian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85" dirty="0">
                <a:solidFill>
                  <a:srgbClr val="1B1B1B"/>
                </a:solidFill>
                <a:latin typeface="Verdana"/>
                <a:cs typeface="Verdana"/>
              </a:rPr>
              <a:t>Government.</a:t>
            </a:r>
            <a:endParaRPr sz="818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69773" y="1092803"/>
            <a:ext cx="4117398" cy="2487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23438"/>
            <a:endParaRPr sz="1227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1114" y="602326"/>
            <a:ext cx="3151043" cy="32344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2045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4: Business International</a:t>
            </a:r>
            <a:r>
              <a:rPr sz="2045" u="heavy" spc="-7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 </a:t>
            </a:r>
            <a:r>
              <a:rPr sz="2045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tax:</a:t>
            </a:r>
            <a:endParaRPr sz="2045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848681" y="1357708"/>
            <a:ext cx="6332342" cy="355067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303926" indent="-155859">
              <a:spcBef>
                <a:spcPts val="68"/>
              </a:spcBef>
              <a:buClr>
                <a:srgbClr val="1B1B1B"/>
              </a:buClr>
              <a:buFont typeface="Symbol"/>
              <a:buChar char=""/>
              <a:tabLst>
                <a:tab pos="303926" algn="l"/>
              </a:tabLst>
            </a:pPr>
            <a:r>
              <a:rPr spc="-14" dirty="0"/>
              <a:t>Know</a:t>
            </a:r>
            <a:r>
              <a:rPr spc="-126" dirty="0"/>
              <a:t> </a:t>
            </a:r>
            <a:r>
              <a:rPr spc="-44" dirty="0"/>
              <a:t>the</a:t>
            </a:r>
            <a:r>
              <a:rPr spc="-126" dirty="0"/>
              <a:t> </a:t>
            </a:r>
            <a:r>
              <a:rPr spc="-34" dirty="0"/>
              <a:t>term</a:t>
            </a:r>
            <a:r>
              <a:rPr spc="-123" dirty="0"/>
              <a:t> </a:t>
            </a:r>
            <a:r>
              <a:rPr spc="-34" dirty="0"/>
              <a:t>“United</a:t>
            </a:r>
            <a:r>
              <a:rPr spc="-126" dirty="0"/>
              <a:t> </a:t>
            </a:r>
            <a:r>
              <a:rPr spc="-10" dirty="0"/>
              <a:t>States</a:t>
            </a:r>
            <a:r>
              <a:rPr spc="-126" dirty="0"/>
              <a:t> </a:t>
            </a:r>
            <a:r>
              <a:rPr spc="-17" dirty="0"/>
              <a:t>Persons</a:t>
            </a:r>
            <a:r>
              <a:rPr spc="-123" dirty="0"/>
              <a:t> </a:t>
            </a:r>
            <a:r>
              <a:rPr spc="-27" dirty="0"/>
              <a:t>or</a:t>
            </a:r>
            <a:r>
              <a:rPr spc="-126" dirty="0"/>
              <a:t> </a:t>
            </a:r>
            <a:r>
              <a:rPr spc="17" dirty="0"/>
              <a:t>US</a:t>
            </a:r>
            <a:r>
              <a:rPr spc="-126" dirty="0"/>
              <a:t> </a:t>
            </a:r>
            <a:r>
              <a:rPr spc="-27" dirty="0"/>
              <a:t>Person”</a:t>
            </a:r>
          </a:p>
          <a:p>
            <a:pPr marL="615644" marR="233789" indent="-155859">
              <a:lnSpc>
                <a:spcPct val="105000"/>
              </a:lnSpc>
              <a:spcBef>
                <a:spcPts val="535"/>
              </a:spcBef>
            </a:pPr>
            <a:r>
              <a:rPr sz="818" b="0" dirty="0">
                <a:latin typeface="Courier New"/>
                <a:cs typeface="Courier New"/>
              </a:rPr>
              <a:t>o </a:t>
            </a:r>
            <a:r>
              <a:rPr sz="818" b="0" spc="-116" dirty="0">
                <a:latin typeface="Verdana"/>
                <a:cs typeface="Verdana"/>
              </a:rPr>
              <a:t>A </a:t>
            </a:r>
            <a:r>
              <a:rPr sz="818" b="0" spc="-58" dirty="0">
                <a:latin typeface="Verdana"/>
                <a:cs typeface="Verdana"/>
              </a:rPr>
              <a:t>citizen </a:t>
            </a:r>
            <a:r>
              <a:rPr sz="818" b="0" spc="-61" dirty="0">
                <a:latin typeface="Verdana"/>
                <a:cs typeface="Verdana"/>
              </a:rPr>
              <a:t>or</a:t>
            </a:r>
            <a:r>
              <a:rPr sz="818" b="0" spc="-61" dirty="0">
                <a:solidFill>
                  <a:srgbClr val="00589C"/>
                </a:solidFill>
                <a:latin typeface="Verdana"/>
                <a:cs typeface="Verdana"/>
              </a:rPr>
              <a:t> </a:t>
            </a:r>
            <a:r>
              <a:rPr sz="818" b="0" u="sng" spc="-68" dirty="0">
                <a:solidFill>
                  <a:srgbClr val="00589C"/>
                </a:solidFill>
                <a:uFill>
                  <a:solidFill>
                    <a:srgbClr val="00589C"/>
                  </a:solidFill>
                </a:uFill>
                <a:latin typeface="Verdana"/>
                <a:cs typeface="Verdana"/>
                <a:hlinkClick r:id="rId2"/>
              </a:rPr>
              <a:t>resident</a:t>
            </a:r>
            <a:r>
              <a:rPr sz="818" b="0" spc="-68" dirty="0">
                <a:solidFill>
                  <a:srgbClr val="00589C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818" b="0" spc="-61" dirty="0">
                <a:latin typeface="Verdana"/>
                <a:cs typeface="Verdana"/>
              </a:rPr>
              <a:t>or </a:t>
            </a:r>
            <a:r>
              <a:rPr sz="818" b="0" spc="-82" dirty="0">
                <a:latin typeface="Verdana"/>
                <a:cs typeface="Verdana"/>
              </a:rPr>
              <a:t>a </a:t>
            </a:r>
            <a:r>
              <a:rPr sz="818" b="0" spc="-68" dirty="0">
                <a:latin typeface="Verdana"/>
                <a:cs typeface="Verdana"/>
              </a:rPr>
              <a:t>domestic partnership </a:t>
            </a:r>
            <a:r>
              <a:rPr sz="818" b="0" spc="-61" dirty="0">
                <a:latin typeface="Verdana"/>
                <a:cs typeface="Verdana"/>
              </a:rPr>
              <a:t>or corporation, </a:t>
            </a:r>
            <a:r>
              <a:rPr sz="818" b="0" spc="-85" dirty="0">
                <a:latin typeface="Verdana"/>
                <a:cs typeface="Verdana"/>
              </a:rPr>
              <a:t>any </a:t>
            </a:r>
            <a:r>
              <a:rPr sz="818" b="0" spc="-72" dirty="0">
                <a:latin typeface="Verdana"/>
                <a:cs typeface="Verdana"/>
              </a:rPr>
              <a:t>estate  </a:t>
            </a:r>
            <a:r>
              <a:rPr sz="818" b="0" spc="-68" dirty="0">
                <a:latin typeface="Verdana"/>
                <a:cs typeface="Verdana"/>
              </a:rPr>
              <a:t>other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68" dirty="0">
                <a:latin typeface="Verdana"/>
                <a:cs typeface="Verdana"/>
              </a:rPr>
              <a:t>than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82" dirty="0">
                <a:latin typeface="Verdana"/>
                <a:cs typeface="Verdana"/>
              </a:rPr>
              <a:t>a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65" dirty="0">
                <a:latin typeface="Verdana"/>
                <a:cs typeface="Verdana"/>
              </a:rPr>
              <a:t>foreign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72" dirty="0">
                <a:latin typeface="Verdana"/>
                <a:cs typeface="Verdana"/>
              </a:rPr>
              <a:t>estate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61" dirty="0">
                <a:latin typeface="Verdana"/>
                <a:cs typeface="Verdana"/>
              </a:rPr>
              <a:t>or</a:t>
            </a:r>
            <a:r>
              <a:rPr sz="818" b="0" spc="41" dirty="0">
                <a:latin typeface="Verdana"/>
                <a:cs typeface="Verdana"/>
              </a:rPr>
              <a:t> </a:t>
            </a:r>
            <a:r>
              <a:rPr sz="818" b="0" spc="-65" dirty="0">
                <a:latin typeface="Verdana"/>
                <a:cs typeface="Verdana"/>
              </a:rPr>
              <a:t>trust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58" dirty="0">
                <a:latin typeface="Verdana"/>
                <a:cs typeface="Verdana"/>
              </a:rPr>
              <a:t>domiciled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48" dirty="0">
                <a:latin typeface="Verdana"/>
                <a:cs typeface="Verdana"/>
              </a:rPr>
              <a:t>in</a:t>
            </a:r>
            <a:r>
              <a:rPr sz="818" b="0" spc="37" dirty="0">
                <a:latin typeface="Verdana"/>
                <a:cs typeface="Verdana"/>
              </a:rPr>
              <a:t> </a:t>
            </a:r>
            <a:r>
              <a:rPr sz="818" b="0" spc="-68" dirty="0">
                <a:latin typeface="Verdana"/>
                <a:cs typeface="Verdana"/>
              </a:rPr>
              <a:t>the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61" dirty="0">
                <a:latin typeface="Verdana"/>
                <a:cs typeface="Verdana"/>
              </a:rPr>
              <a:t>United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82" dirty="0">
                <a:latin typeface="Verdana"/>
                <a:cs typeface="Verdana"/>
              </a:rPr>
              <a:t>States.</a:t>
            </a:r>
            <a:endParaRPr sz="818" dirty="0">
              <a:latin typeface="Verdana"/>
              <a:cs typeface="Verdana"/>
            </a:endParaRPr>
          </a:p>
          <a:p>
            <a:pPr marL="139408">
              <a:spcBef>
                <a:spcPts val="10"/>
              </a:spcBef>
            </a:pPr>
            <a:endParaRPr sz="886" dirty="0">
              <a:latin typeface="Verdana"/>
              <a:cs typeface="Verdana"/>
            </a:endParaRPr>
          </a:p>
          <a:p>
            <a:pPr marL="303926" indent="-155859">
              <a:buFont typeface="Symbol"/>
              <a:buChar char=""/>
              <a:tabLst>
                <a:tab pos="303926" algn="l"/>
              </a:tabLst>
            </a:pPr>
            <a:r>
              <a:rPr spc="-34" dirty="0"/>
              <a:t>Foreign</a:t>
            </a:r>
            <a:r>
              <a:rPr spc="-126" dirty="0"/>
              <a:t> </a:t>
            </a:r>
            <a:r>
              <a:rPr spc="-17" dirty="0"/>
              <a:t>Persons</a:t>
            </a:r>
          </a:p>
          <a:p>
            <a:pPr marL="926931" marR="53252" lvl="1" indent="-155859">
              <a:lnSpc>
                <a:spcPct val="104800"/>
              </a:lnSpc>
              <a:spcBef>
                <a:spcPts val="539"/>
              </a:spcBef>
              <a:buClr>
                <a:srgbClr val="1B1B1B"/>
              </a:buClr>
              <a:buFont typeface="Wingdings"/>
              <a:buChar char=""/>
              <a:tabLst>
                <a:tab pos="926931" algn="l"/>
                <a:tab pos="927364" algn="l"/>
              </a:tabLst>
            </a:pPr>
            <a:r>
              <a:rPr sz="818" u="sng" spc="-68" dirty="0">
                <a:solidFill>
                  <a:srgbClr val="00589C"/>
                </a:solidFill>
                <a:uFill>
                  <a:solidFill>
                    <a:srgbClr val="00589C"/>
                  </a:solidFill>
                </a:uFill>
                <a:latin typeface="Verdana"/>
                <a:cs typeface="Verdana"/>
                <a:hlinkClick r:id="rId3"/>
              </a:rPr>
              <a:t>Nonresident</a:t>
            </a:r>
            <a:r>
              <a:rPr sz="818" u="sng" spc="-126" dirty="0">
                <a:solidFill>
                  <a:srgbClr val="00589C"/>
                </a:solidFill>
                <a:uFill>
                  <a:solidFill>
                    <a:srgbClr val="00589C"/>
                  </a:solidFill>
                </a:uFill>
                <a:latin typeface="Verdana"/>
                <a:cs typeface="Verdana"/>
                <a:hlinkClick r:id="rId3"/>
              </a:rPr>
              <a:t> </a:t>
            </a:r>
            <a:r>
              <a:rPr sz="818" u="sng" spc="-58" dirty="0">
                <a:solidFill>
                  <a:srgbClr val="00589C"/>
                </a:solidFill>
                <a:uFill>
                  <a:solidFill>
                    <a:srgbClr val="00589C"/>
                  </a:solidFill>
                </a:uFill>
                <a:latin typeface="Verdana"/>
                <a:cs typeface="Verdana"/>
                <a:hlinkClick r:id="rId3"/>
              </a:rPr>
              <a:t>alien</a:t>
            </a:r>
            <a:r>
              <a:rPr sz="818" spc="-126" dirty="0">
                <a:solidFill>
                  <a:srgbClr val="00589C"/>
                </a:solidFill>
                <a:latin typeface="Verdana"/>
                <a:cs typeface="Verdana"/>
                <a:hlinkClick r:id="rId3"/>
              </a:rPr>
              <a:t>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individual,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foreign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corporation,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Foreign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partnership,  Foreign trust, </a:t>
            </a:r>
            <a:r>
              <a:rPr sz="818" spc="-116" dirty="0">
                <a:solidFill>
                  <a:srgbClr val="1B1B1B"/>
                </a:solidFill>
                <a:latin typeface="Verdana"/>
                <a:cs typeface="Verdana"/>
              </a:rPr>
              <a:t>A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foreign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estate </a:t>
            </a:r>
            <a:r>
              <a:rPr sz="818" spc="-119" dirty="0">
                <a:solidFill>
                  <a:srgbClr val="1B1B1B"/>
                </a:solidFill>
                <a:latin typeface="Verdana"/>
                <a:cs typeface="Verdana"/>
              </a:rPr>
              <a:t>- </a:t>
            </a:r>
            <a:r>
              <a:rPr sz="818" spc="-99" dirty="0">
                <a:solidFill>
                  <a:srgbClr val="1B1B1B"/>
                </a:solidFill>
                <a:latin typeface="Verdana"/>
                <a:cs typeface="Verdana"/>
              </a:rPr>
              <a:t>Any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other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person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that </a:t>
            </a:r>
            <a:r>
              <a:rPr sz="818" spc="-58" dirty="0">
                <a:solidFill>
                  <a:srgbClr val="1B1B1B"/>
                </a:solidFill>
                <a:latin typeface="Verdana"/>
                <a:cs typeface="Verdana"/>
              </a:rPr>
              <a:t>is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not </a:t>
            </a:r>
            <a:r>
              <a:rPr sz="818" spc="-82" dirty="0">
                <a:solidFill>
                  <a:srgbClr val="1B1B1B"/>
                </a:solidFill>
                <a:latin typeface="Verdana"/>
                <a:cs typeface="Verdana"/>
              </a:rPr>
              <a:t>a 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U.S. 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person</a:t>
            </a:r>
            <a:endParaRPr sz="818" dirty="0">
              <a:latin typeface="Verdana"/>
              <a:cs typeface="Verdana"/>
            </a:endParaRPr>
          </a:p>
          <a:p>
            <a:pPr marL="139408" lvl="1">
              <a:spcBef>
                <a:spcPts val="14"/>
              </a:spcBef>
              <a:buClr>
                <a:srgbClr val="1B1B1B"/>
              </a:buClr>
              <a:buFont typeface="Wingdings"/>
              <a:buChar char=""/>
            </a:pPr>
            <a:endParaRPr sz="886" dirty="0">
              <a:latin typeface="Verdana"/>
              <a:cs typeface="Verdana"/>
            </a:endParaRPr>
          </a:p>
          <a:p>
            <a:pPr marL="303926" indent="-155859">
              <a:buClr>
                <a:srgbClr val="1B1B1B"/>
              </a:buClr>
              <a:buFont typeface="Symbol"/>
              <a:buChar char=""/>
              <a:tabLst>
                <a:tab pos="303926" algn="l"/>
              </a:tabLst>
            </a:pPr>
            <a:r>
              <a:rPr spc="-34" dirty="0"/>
              <a:t>U.S.</a:t>
            </a:r>
            <a:r>
              <a:rPr spc="-130" dirty="0"/>
              <a:t> </a:t>
            </a:r>
            <a:r>
              <a:rPr spc="-31" dirty="0"/>
              <a:t>branches</a:t>
            </a:r>
            <a:r>
              <a:rPr spc="-126" dirty="0"/>
              <a:t> </a:t>
            </a:r>
            <a:r>
              <a:rPr spc="-27" dirty="0"/>
              <a:t>of</a:t>
            </a:r>
            <a:r>
              <a:rPr spc="-126" dirty="0"/>
              <a:t> </a:t>
            </a:r>
            <a:r>
              <a:rPr spc="-27" dirty="0"/>
              <a:t>foreign</a:t>
            </a:r>
            <a:r>
              <a:rPr spc="-123" dirty="0"/>
              <a:t> </a:t>
            </a:r>
            <a:r>
              <a:rPr spc="-20" dirty="0"/>
              <a:t>persons</a:t>
            </a:r>
          </a:p>
          <a:p>
            <a:pPr marL="459785">
              <a:spcBef>
                <a:spcPts val="566"/>
              </a:spcBef>
              <a:tabLst>
                <a:tab pos="615212" algn="l"/>
              </a:tabLst>
            </a:pPr>
            <a:r>
              <a:rPr sz="750" b="0" spc="-3" dirty="0">
                <a:solidFill>
                  <a:srgbClr val="000000"/>
                </a:solidFill>
                <a:latin typeface="Courier New"/>
                <a:cs typeface="Courier New"/>
              </a:rPr>
              <a:t>o	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W-8 IMY, Certificate of Foreign Intermediary, Foreign Flow-Through Entity, or</a:t>
            </a:r>
            <a:r>
              <a:rPr sz="750" b="0" spc="41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Certain</a:t>
            </a:r>
            <a:endParaRPr sz="750" dirty="0">
              <a:latin typeface="Carlito"/>
              <a:cs typeface="Carlito"/>
            </a:endParaRPr>
          </a:p>
          <a:p>
            <a:pPr marL="615644" marR="222533">
              <a:lnSpc>
                <a:spcPct val="101600"/>
              </a:lnSpc>
            </a:pP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U.S. Branches for United States Tax Withholding and Reporting Withholding on  Payments of U.S. Source Income to Foreign Persons Under IRC </a:t>
            </a:r>
            <a:r>
              <a:rPr sz="750" b="0" dirty="0">
                <a:solidFill>
                  <a:srgbClr val="000000"/>
                </a:solidFill>
                <a:latin typeface="Carlito"/>
                <a:cs typeface="Carlito"/>
              </a:rPr>
              <a:t>1441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to 1443 </a:t>
            </a:r>
            <a:r>
              <a:rPr sz="750" b="0" dirty="0">
                <a:solidFill>
                  <a:srgbClr val="000000"/>
                </a:solidFill>
                <a:latin typeface="Carlito"/>
                <a:cs typeface="Carlito"/>
              </a:rPr>
              <a:t>(Form 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1042)</a:t>
            </a:r>
            <a:endParaRPr sz="750" dirty="0">
              <a:latin typeface="Carlito"/>
              <a:cs typeface="Carlito"/>
            </a:endParaRPr>
          </a:p>
          <a:p>
            <a:pPr marL="139408">
              <a:spcBef>
                <a:spcPts val="37"/>
              </a:spcBef>
            </a:pPr>
            <a:endParaRPr sz="716" dirty="0">
              <a:latin typeface="Carlito"/>
              <a:cs typeface="Carlito"/>
            </a:endParaRPr>
          </a:p>
          <a:p>
            <a:pPr marL="303926" marR="17750" indent="-155859">
              <a:spcBef>
                <a:spcPts val="3"/>
              </a:spcBef>
              <a:buClr>
                <a:srgbClr val="1B1B1B"/>
              </a:buClr>
              <a:buSzPct val="66666"/>
              <a:buFont typeface="Symbol"/>
              <a:buChar char=""/>
              <a:tabLst>
                <a:tab pos="303492" algn="l"/>
                <a:tab pos="303926" algn="l"/>
              </a:tabLst>
            </a:pPr>
            <a:r>
              <a:rPr spc="-3" dirty="0">
                <a:solidFill>
                  <a:srgbClr val="000000"/>
                </a:solidFill>
                <a:latin typeface="Arial"/>
                <a:cs typeface="Arial"/>
              </a:rPr>
              <a:t>W-8BEN-</a:t>
            </a:r>
            <a:r>
              <a:rPr spc="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818" b="0" spc="-61" dirty="0">
                <a:latin typeface="Verdana"/>
                <a:cs typeface="Verdana"/>
              </a:rPr>
              <a:t>Certificate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55" dirty="0">
                <a:latin typeface="Verdana"/>
                <a:cs typeface="Verdana"/>
              </a:rPr>
              <a:t>of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68" dirty="0">
                <a:latin typeface="Verdana"/>
                <a:cs typeface="Verdana"/>
              </a:rPr>
              <a:t>Foreign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75" dirty="0">
                <a:latin typeface="Verdana"/>
                <a:cs typeface="Verdana"/>
              </a:rPr>
              <a:t>Status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55" dirty="0">
                <a:latin typeface="Verdana"/>
                <a:cs typeface="Verdana"/>
              </a:rPr>
              <a:t>of</a:t>
            </a:r>
            <a:r>
              <a:rPr sz="818" b="0" spc="-130" dirty="0">
                <a:latin typeface="Verdana"/>
                <a:cs typeface="Verdana"/>
              </a:rPr>
              <a:t> </a:t>
            </a:r>
            <a:r>
              <a:rPr sz="818" b="0" spc="-61" dirty="0">
                <a:latin typeface="Verdana"/>
                <a:cs typeface="Verdana"/>
              </a:rPr>
              <a:t>Beneficial</a:t>
            </a:r>
            <a:r>
              <a:rPr sz="818" b="0" spc="-119" dirty="0">
                <a:latin typeface="Verdana"/>
                <a:cs typeface="Verdana"/>
              </a:rPr>
              <a:t> </a:t>
            </a:r>
            <a:r>
              <a:rPr sz="818" b="0" spc="-82" dirty="0">
                <a:latin typeface="Verdana"/>
                <a:cs typeface="Verdana"/>
              </a:rPr>
              <a:t>Owner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58" dirty="0">
                <a:latin typeface="Verdana"/>
                <a:cs typeface="Verdana"/>
              </a:rPr>
              <a:t>for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61" dirty="0">
                <a:latin typeface="Verdana"/>
                <a:cs typeface="Verdana"/>
              </a:rPr>
              <a:t>United</a:t>
            </a:r>
            <a:r>
              <a:rPr sz="818" b="0" spc="-123" dirty="0">
                <a:latin typeface="Verdana"/>
                <a:cs typeface="Verdana"/>
              </a:rPr>
              <a:t> </a:t>
            </a:r>
            <a:r>
              <a:rPr sz="818" b="0" spc="-78" dirty="0">
                <a:latin typeface="Verdana"/>
                <a:cs typeface="Verdana"/>
              </a:rPr>
              <a:t>States</a:t>
            </a:r>
            <a:r>
              <a:rPr sz="818" b="0" spc="-126" dirty="0">
                <a:latin typeface="Verdana"/>
                <a:cs typeface="Verdana"/>
              </a:rPr>
              <a:t> </a:t>
            </a:r>
            <a:r>
              <a:rPr sz="818" b="0" spc="-92" dirty="0">
                <a:latin typeface="Verdana"/>
                <a:cs typeface="Verdana"/>
              </a:rPr>
              <a:t>Tax  </a:t>
            </a:r>
            <a:r>
              <a:rPr sz="818" b="0" spc="-68" dirty="0">
                <a:latin typeface="Verdana"/>
                <a:cs typeface="Verdana"/>
              </a:rPr>
              <a:t>Withholding </a:t>
            </a:r>
            <a:r>
              <a:rPr sz="818" b="0" spc="-72" dirty="0">
                <a:latin typeface="Verdana"/>
                <a:cs typeface="Verdana"/>
              </a:rPr>
              <a:t>and </a:t>
            </a:r>
            <a:r>
              <a:rPr sz="818" b="0" spc="-68" dirty="0">
                <a:latin typeface="Verdana"/>
                <a:cs typeface="Verdana"/>
              </a:rPr>
              <a:t>Reporting</a:t>
            </a:r>
            <a:r>
              <a:rPr sz="818" b="0" spc="-242" dirty="0">
                <a:latin typeface="Verdana"/>
                <a:cs typeface="Verdana"/>
              </a:rPr>
              <a:t> </a:t>
            </a:r>
            <a:r>
              <a:rPr sz="818" b="0" spc="-75" dirty="0">
                <a:latin typeface="Verdana"/>
                <a:cs typeface="Verdana"/>
              </a:rPr>
              <a:t>(Individuals)</a:t>
            </a:r>
            <a:endParaRPr sz="818" dirty="0">
              <a:latin typeface="Verdana"/>
              <a:cs typeface="Verdana"/>
            </a:endParaRPr>
          </a:p>
          <a:p>
            <a:pPr marL="139408">
              <a:spcBef>
                <a:spcPts val="17"/>
              </a:spcBef>
              <a:buChar char=""/>
            </a:pPr>
            <a:endParaRPr sz="1432" dirty="0">
              <a:latin typeface="Verdana"/>
              <a:cs typeface="Verdana"/>
            </a:endParaRPr>
          </a:p>
          <a:p>
            <a:pPr marL="303926" marR="285742" indent="-155859">
              <a:lnSpc>
                <a:spcPct val="112599"/>
              </a:lnSpc>
              <a:buClr>
                <a:srgbClr val="000000"/>
              </a:buClr>
              <a:buSzPct val="61111"/>
              <a:buFont typeface="Symbol"/>
              <a:buChar char=""/>
              <a:tabLst>
                <a:tab pos="303492" algn="l"/>
                <a:tab pos="303926" algn="l"/>
              </a:tabLst>
            </a:pPr>
            <a:r>
              <a:rPr spc="-55" dirty="0"/>
              <a:t>Fixed, </a:t>
            </a:r>
            <a:r>
              <a:rPr spc="-37" dirty="0"/>
              <a:t>Determinable, Annual, </a:t>
            </a:r>
            <a:r>
              <a:rPr spc="-27" dirty="0"/>
              <a:t>Periodical </a:t>
            </a:r>
            <a:r>
              <a:rPr spc="-37" dirty="0"/>
              <a:t>(FDAP)  </a:t>
            </a:r>
            <a:r>
              <a:rPr spc="-27" dirty="0"/>
              <a:t>Income- </a:t>
            </a:r>
            <a:r>
              <a:rPr spc="-58" dirty="0"/>
              <a:t>The</a:t>
            </a:r>
            <a:r>
              <a:rPr spc="-235" dirty="0"/>
              <a:t>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30% (or lower treaty) applies to the amount of U.S. source fixed or  determinable, annual, or periodical </a:t>
            </a:r>
            <a:r>
              <a:rPr sz="750" b="0" dirty="0">
                <a:solidFill>
                  <a:srgbClr val="000000"/>
                </a:solidFill>
                <a:latin typeface="Carlito"/>
                <a:cs typeface="Carlito"/>
              </a:rPr>
              <a:t>gains,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profits, or</a:t>
            </a:r>
            <a:r>
              <a:rPr sz="750" b="0" spc="-7" dirty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sz="750" b="0" spc="-3" dirty="0">
                <a:solidFill>
                  <a:srgbClr val="000000"/>
                </a:solidFill>
                <a:latin typeface="Carlito"/>
                <a:cs typeface="Carlito"/>
              </a:rPr>
              <a:t>income.</a:t>
            </a:r>
            <a:endParaRPr sz="750" dirty="0">
              <a:latin typeface="Carlito"/>
              <a:cs typeface="Carlito"/>
            </a:endParaRPr>
          </a:p>
          <a:p>
            <a:pPr marL="615644" marR="109102" lvl="1" indent="-155859">
              <a:lnSpc>
                <a:spcPct val="87900"/>
              </a:lnSpc>
              <a:spcBef>
                <a:spcPts val="75"/>
              </a:spcBef>
              <a:buClr>
                <a:srgbClr val="000000"/>
              </a:buClr>
              <a:buSzPct val="272727"/>
              <a:buFont typeface="Courier New"/>
              <a:buChar char="o"/>
              <a:tabLst>
                <a:tab pos="926931" algn="l"/>
                <a:tab pos="927364" algn="l"/>
              </a:tabLst>
            </a:pP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Foreign</a:t>
            </a:r>
            <a:r>
              <a:rPr sz="750" spc="-11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8" dirty="0">
                <a:solidFill>
                  <a:srgbClr val="1B1B1B"/>
                </a:solidFill>
                <a:latin typeface="Verdana"/>
                <a:cs typeface="Verdana"/>
              </a:rPr>
              <a:t>persons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2" dirty="0">
                <a:solidFill>
                  <a:srgbClr val="1B1B1B"/>
                </a:solidFill>
                <a:latin typeface="Verdana"/>
                <a:cs typeface="Verdana"/>
              </a:rPr>
              <a:t>are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subject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48" dirty="0">
                <a:solidFill>
                  <a:srgbClr val="1B1B1B"/>
                </a:solidFill>
                <a:latin typeface="Verdana"/>
                <a:cs typeface="Verdana"/>
              </a:rPr>
              <a:t>to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92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8" dirty="0">
                <a:solidFill>
                  <a:srgbClr val="1B1B1B"/>
                </a:solidFill>
                <a:latin typeface="Verdana"/>
                <a:cs typeface="Verdana"/>
              </a:rPr>
              <a:t>tax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1" dirty="0">
                <a:solidFill>
                  <a:srgbClr val="1B1B1B"/>
                </a:solidFill>
                <a:latin typeface="Verdana"/>
                <a:cs typeface="Verdana"/>
              </a:rPr>
              <a:t>at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5" dirty="0">
                <a:solidFill>
                  <a:srgbClr val="1B1B1B"/>
                </a:solidFill>
                <a:latin typeface="Verdana"/>
                <a:cs typeface="Verdana"/>
              </a:rPr>
              <a:t>a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136" dirty="0">
                <a:solidFill>
                  <a:srgbClr val="1B1B1B"/>
                </a:solidFill>
                <a:latin typeface="Verdana"/>
                <a:cs typeface="Verdana"/>
              </a:rPr>
              <a:t>30%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rate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1" dirty="0">
                <a:solidFill>
                  <a:srgbClr val="1B1B1B"/>
                </a:solidFill>
                <a:latin typeface="Verdana"/>
                <a:cs typeface="Verdana"/>
              </a:rPr>
              <a:t>on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5" dirty="0">
                <a:solidFill>
                  <a:srgbClr val="1B1B1B"/>
                </a:solidFill>
                <a:latin typeface="Verdana"/>
                <a:cs typeface="Verdana"/>
              </a:rPr>
              <a:t>income</a:t>
            </a:r>
            <a:r>
              <a:rPr sz="750" spc="-109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2" dirty="0">
                <a:solidFill>
                  <a:srgbClr val="1B1B1B"/>
                </a:solidFill>
                <a:latin typeface="Verdana"/>
                <a:cs typeface="Verdana"/>
              </a:rPr>
              <a:t>they</a:t>
            </a:r>
            <a:r>
              <a:rPr sz="750" spc="-112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68" dirty="0">
                <a:solidFill>
                  <a:srgbClr val="1B1B1B"/>
                </a:solidFill>
                <a:latin typeface="Verdana"/>
                <a:cs typeface="Verdana"/>
              </a:rPr>
              <a:t>receive  from </a:t>
            </a:r>
            <a:r>
              <a:rPr sz="750" spc="-92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r>
              <a:rPr sz="750" spc="-160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750" spc="-72" dirty="0">
                <a:solidFill>
                  <a:srgbClr val="1B1B1B"/>
                </a:solidFill>
                <a:latin typeface="Verdana"/>
                <a:cs typeface="Verdana"/>
              </a:rPr>
              <a:t>sources.</a:t>
            </a:r>
            <a:endParaRPr sz="750" dirty="0">
              <a:latin typeface="Verdana"/>
              <a:cs typeface="Verdana"/>
            </a:endParaRPr>
          </a:p>
          <a:p>
            <a:pPr marL="303926" indent="-155859">
              <a:spcBef>
                <a:spcPts val="133"/>
              </a:spcBef>
              <a:buFont typeface="Symbol"/>
              <a:buChar char=""/>
              <a:tabLst>
                <a:tab pos="303926" algn="l"/>
              </a:tabLst>
            </a:pPr>
            <a:r>
              <a:rPr spc="-37" dirty="0"/>
              <a:t>Effectively</a:t>
            </a:r>
            <a:r>
              <a:rPr spc="-126" dirty="0"/>
              <a:t> </a:t>
            </a:r>
            <a:r>
              <a:rPr spc="-37" dirty="0"/>
              <a:t>Connected</a:t>
            </a:r>
            <a:r>
              <a:rPr spc="-126" dirty="0"/>
              <a:t> </a:t>
            </a:r>
            <a:r>
              <a:rPr spc="-27" dirty="0"/>
              <a:t>Income</a:t>
            </a:r>
            <a:r>
              <a:rPr spc="-126" dirty="0"/>
              <a:t> </a:t>
            </a:r>
            <a:r>
              <a:rPr spc="-24" dirty="0"/>
              <a:t>(ECI)</a:t>
            </a:r>
          </a:p>
          <a:p>
            <a:pPr marL="615644" marR="3464" lvl="1" indent="-155859">
              <a:lnSpc>
                <a:spcPct val="101699"/>
              </a:lnSpc>
              <a:spcBef>
                <a:spcPts val="709"/>
              </a:spcBef>
              <a:buFont typeface="Courier New"/>
              <a:buChar char="o"/>
              <a:tabLst>
                <a:tab pos="615212" algn="l"/>
                <a:tab pos="615644" algn="l"/>
              </a:tabLst>
            </a:pPr>
            <a:r>
              <a:rPr sz="750" spc="-3" dirty="0">
                <a:latin typeface="Carlito"/>
                <a:cs typeface="Carlito"/>
              </a:rPr>
              <a:t>Foreign person engages in a trade or business in the United States, all income </a:t>
            </a:r>
            <a:r>
              <a:rPr sz="750" dirty="0">
                <a:latin typeface="Carlito"/>
                <a:cs typeface="Carlito"/>
              </a:rPr>
              <a:t>from  </a:t>
            </a:r>
            <a:r>
              <a:rPr sz="750" spc="-3" dirty="0">
                <a:latin typeface="Carlito"/>
                <a:cs typeface="Carlito"/>
              </a:rPr>
              <a:t>sources within the United States connected with the conduct of that trade or business is  considered to be Effectively Connected Income (ECI)- Tax rate based on Graduated rates  as it applies to regular US PERSON. – Form W-8 ECI given by foreign person to  Withholding Agent to withhold</a:t>
            </a:r>
            <a:r>
              <a:rPr sz="750" spc="3" dirty="0">
                <a:latin typeface="Carlito"/>
                <a:cs typeface="Carlito"/>
              </a:rPr>
              <a:t> </a:t>
            </a:r>
            <a:r>
              <a:rPr sz="750" spc="-3" dirty="0">
                <a:latin typeface="Carlito"/>
                <a:cs typeface="Carlito"/>
              </a:rPr>
              <a:t>taxes.</a:t>
            </a:r>
            <a:endParaRPr sz="75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1114" y="602326"/>
            <a:ext cx="3322926" cy="32344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2045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5:Frequently Asked</a:t>
            </a:r>
            <a:r>
              <a:rPr sz="2045" u="heavy" spc="-14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 </a:t>
            </a:r>
            <a:r>
              <a:rPr sz="2045" u="heavy" spc="-3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</a:rPr>
              <a:t>Questions:</a:t>
            </a:r>
            <a:endParaRPr sz="2045"/>
          </a:p>
        </p:txBody>
      </p:sp>
      <p:sp>
        <p:nvSpPr>
          <p:cNvPr id="3" name="object 3"/>
          <p:cNvSpPr txBox="1"/>
          <p:nvPr/>
        </p:nvSpPr>
        <p:spPr>
          <a:xfrm>
            <a:off x="4216977" y="1022797"/>
            <a:ext cx="3914775" cy="4933857"/>
          </a:xfrm>
          <a:prstGeom prst="rect">
            <a:avLst/>
          </a:prstGeom>
        </p:spPr>
        <p:txBody>
          <a:bodyPr vert="horz" wrap="square" lIns="0" tIns="40265" rIns="0" bIns="0" rtlCol="0">
            <a:spAutoFit/>
          </a:bodyPr>
          <a:lstStyle/>
          <a:p>
            <a:pPr marL="164518" indent="-156292" defTabSz="623438">
              <a:spcBef>
                <a:spcPts val="317"/>
              </a:spcBef>
              <a:buClr>
                <a:srgbClr val="2E5395"/>
              </a:buClr>
              <a:buFont typeface="Arial"/>
              <a:buAutoNum type="arabicPeriod"/>
              <a:tabLst>
                <a:tab pos="164951" algn="l"/>
              </a:tabLst>
            </a:pPr>
            <a:r>
              <a:rPr sz="1091" spc="-112" dirty="0">
                <a:solidFill>
                  <a:srgbClr val="2E5395"/>
                </a:solidFill>
                <a:latin typeface="Arial"/>
                <a:cs typeface="Arial"/>
              </a:rPr>
              <a:t>Can </a:t>
            </a:r>
            <a:r>
              <a:rPr sz="1091" spc="-58" dirty="0">
                <a:solidFill>
                  <a:srgbClr val="2E5395"/>
                </a:solidFill>
                <a:latin typeface="Arial"/>
                <a:cs typeface="Arial"/>
              </a:rPr>
              <a:t>my </a:t>
            </a:r>
            <a:r>
              <a:rPr sz="1091" spc="-31" dirty="0">
                <a:solidFill>
                  <a:srgbClr val="2E5395"/>
                </a:solidFill>
                <a:latin typeface="Arial"/>
                <a:cs typeface="Arial"/>
              </a:rPr>
              <a:t>relative </a:t>
            </a:r>
            <a:r>
              <a:rPr sz="1091" spc="-37" dirty="0">
                <a:solidFill>
                  <a:srgbClr val="2E5395"/>
                </a:solidFill>
                <a:latin typeface="Arial"/>
                <a:cs typeface="Arial"/>
              </a:rPr>
              <a:t>who </a:t>
            </a:r>
            <a:r>
              <a:rPr sz="1091" spc="-55" dirty="0">
                <a:solidFill>
                  <a:srgbClr val="2E5395"/>
                </a:solidFill>
                <a:latin typeface="Arial"/>
                <a:cs typeface="Arial"/>
              </a:rPr>
              <a:t>lives </a:t>
            </a:r>
            <a:r>
              <a:rPr sz="1091" spc="-24" dirty="0">
                <a:solidFill>
                  <a:srgbClr val="2E5395"/>
                </a:solidFill>
                <a:latin typeface="Arial"/>
                <a:cs typeface="Arial"/>
              </a:rPr>
              <a:t>in </a:t>
            </a:r>
            <a:r>
              <a:rPr sz="1091" spc="-44" dirty="0">
                <a:solidFill>
                  <a:srgbClr val="2E5395"/>
                </a:solidFill>
                <a:latin typeface="Arial"/>
                <a:cs typeface="Arial"/>
              </a:rPr>
              <a:t>India invest </a:t>
            </a:r>
            <a:r>
              <a:rPr sz="1091" spc="-24" dirty="0">
                <a:solidFill>
                  <a:srgbClr val="2E5395"/>
                </a:solidFill>
                <a:latin typeface="Arial"/>
                <a:cs typeface="Arial"/>
              </a:rPr>
              <a:t>in </a:t>
            </a:r>
            <a:r>
              <a:rPr sz="1091" spc="-41" dirty="0">
                <a:solidFill>
                  <a:srgbClr val="2E5395"/>
                </a:solidFill>
                <a:latin typeface="Arial"/>
                <a:cs typeface="Arial"/>
              </a:rPr>
              <a:t>real-estate </a:t>
            </a:r>
            <a:r>
              <a:rPr sz="1091" spc="-3" dirty="0">
                <a:solidFill>
                  <a:srgbClr val="2E5395"/>
                </a:solidFill>
                <a:latin typeface="Arial"/>
                <a:cs typeface="Arial"/>
              </a:rPr>
              <a:t>with</a:t>
            </a:r>
            <a:r>
              <a:rPr sz="1091" spc="-173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1091" spc="-75" dirty="0">
                <a:solidFill>
                  <a:srgbClr val="2E5395"/>
                </a:solidFill>
                <a:latin typeface="Arial"/>
                <a:cs typeface="Arial"/>
              </a:rPr>
              <a:t>me?</a:t>
            </a:r>
            <a:endParaRPr sz="109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4085" marR="123822" defTabSz="623438">
              <a:lnSpc>
                <a:spcPct val="110500"/>
              </a:lnSpc>
              <a:spcBef>
                <a:spcPts val="75"/>
              </a:spcBef>
            </a:pPr>
            <a:r>
              <a:rPr sz="750" spc="-51" dirty="0">
                <a:solidFill>
                  <a:srgbClr val="1B1B1B"/>
                </a:solidFill>
                <a:latin typeface="Verdana"/>
                <a:cs typeface="Verdana"/>
              </a:rPr>
              <a:t>Yes, </a:t>
            </a:r>
            <a:r>
              <a:rPr sz="750" spc="34" dirty="0">
                <a:solidFill>
                  <a:srgbClr val="5A5A5A"/>
                </a:solidFill>
                <a:latin typeface="Carlito"/>
                <a:cs typeface="Carlito"/>
              </a:rPr>
              <a:t>Form </a:t>
            </a:r>
            <a:r>
              <a:rPr sz="750" spc="37" dirty="0">
                <a:solidFill>
                  <a:srgbClr val="5A5A5A"/>
                </a:solidFill>
                <a:latin typeface="Carlito"/>
                <a:cs typeface="Carlito"/>
              </a:rPr>
              <a:t>8288, U.S.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Withholding </a:t>
            </a:r>
            <a:r>
              <a:rPr sz="750" spc="31" dirty="0">
                <a:solidFill>
                  <a:srgbClr val="5A5A5A"/>
                </a:solidFill>
                <a:latin typeface="Carlito"/>
                <a:cs typeface="Carlito"/>
              </a:rPr>
              <a:t>Tax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Return </a:t>
            </a:r>
            <a:r>
              <a:rPr sz="750" spc="31" dirty="0">
                <a:solidFill>
                  <a:srgbClr val="5A5A5A"/>
                </a:solidFill>
                <a:latin typeface="Carlito"/>
                <a:cs typeface="Carlito"/>
              </a:rPr>
              <a:t>for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Dispositions </a:t>
            </a:r>
            <a:r>
              <a:rPr sz="750" spc="20" dirty="0">
                <a:solidFill>
                  <a:srgbClr val="5A5A5A"/>
                </a:solidFill>
                <a:latin typeface="Carlito"/>
                <a:cs typeface="Carlito"/>
              </a:rPr>
              <a:t>by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Foreign </a:t>
            </a:r>
            <a:r>
              <a:rPr sz="750" spc="48" dirty="0">
                <a:solidFill>
                  <a:srgbClr val="5A5A5A"/>
                </a:solidFill>
                <a:latin typeface="Carlito"/>
                <a:cs typeface="Carlito"/>
              </a:rPr>
              <a:t>Persons 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of </a:t>
            </a:r>
            <a:r>
              <a:rPr sz="750" spc="34" dirty="0">
                <a:solidFill>
                  <a:srgbClr val="5A5A5A"/>
                </a:solidFill>
                <a:latin typeface="Carlito"/>
                <a:cs typeface="Carlito"/>
              </a:rPr>
              <a:t>U.S. </a:t>
            </a:r>
            <a:r>
              <a:rPr sz="750" spc="37" dirty="0">
                <a:solidFill>
                  <a:srgbClr val="5A5A5A"/>
                </a:solidFill>
                <a:latin typeface="Carlito"/>
                <a:cs typeface="Carlito"/>
              </a:rPr>
              <a:t>Real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Property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Interests. </a:t>
            </a:r>
            <a:r>
              <a:rPr sz="750" spc="34" dirty="0">
                <a:solidFill>
                  <a:srgbClr val="5A5A5A"/>
                </a:solidFill>
                <a:latin typeface="Carlito"/>
                <a:cs typeface="Carlito"/>
              </a:rPr>
              <a:t>Also need</a:t>
            </a:r>
            <a:r>
              <a:rPr sz="750" spc="99" dirty="0">
                <a:solidFill>
                  <a:srgbClr val="5A5A5A"/>
                </a:solidFill>
                <a:latin typeface="Carlito"/>
                <a:cs typeface="Carlito"/>
              </a:rPr>
              <a:t> </a:t>
            </a:r>
            <a:r>
              <a:rPr sz="750" spc="48" dirty="0">
                <a:solidFill>
                  <a:srgbClr val="5A5A5A"/>
                </a:solidFill>
                <a:latin typeface="Carlito"/>
                <a:cs typeface="Carlito"/>
              </a:rPr>
              <a:t>ITIN.</a:t>
            </a:r>
            <a:endParaRPr sz="750" dirty="0">
              <a:solidFill>
                <a:prstClr val="black"/>
              </a:solidFill>
              <a:latin typeface="Carlito"/>
              <a:cs typeface="Carlito"/>
            </a:endParaRPr>
          </a:p>
          <a:p>
            <a:pPr defTabSz="623438">
              <a:spcBef>
                <a:spcPts val="14"/>
              </a:spcBef>
            </a:pPr>
            <a:endParaRPr sz="716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95690" indent="-187464" defTabSz="623438">
              <a:spcBef>
                <a:spcPts val="3"/>
              </a:spcBef>
              <a:buClr>
                <a:srgbClr val="2E5395"/>
              </a:buClr>
              <a:buFont typeface="Arial"/>
              <a:buAutoNum type="arabicPeriod" startAt="2"/>
              <a:tabLst>
                <a:tab pos="196123" algn="l"/>
              </a:tabLst>
            </a:pPr>
            <a:r>
              <a:rPr sz="1091" spc="-51" dirty="0">
                <a:solidFill>
                  <a:srgbClr val="2E5395"/>
                </a:solidFill>
                <a:latin typeface="Arial"/>
                <a:cs typeface="Arial"/>
              </a:rPr>
              <a:t>Who </a:t>
            </a:r>
            <a:r>
              <a:rPr sz="1091" spc="-72" dirty="0">
                <a:solidFill>
                  <a:srgbClr val="2E5395"/>
                </a:solidFill>
                <a:latin typeface="Arial"/>
                <a:cs typeface="Arial"/>
              </a:rPr>
              <a:t>can </a:t>
            </a:r>
            <a:r>
              <a:rPr sz="1091" spc="-37" dirty="0">
                <a:solidFill>
                  <a:srgbClr val="2E5395"/>
                </a:solidFill>
                <a:latin typeface="Arial"/>
                <a:cs typeface="Arial"/>
              </a:rPr>
              <a:t>own </a:t>
            </a:r>
            <a:r>
              <a:rPr sz="1091" spc="-68" dirty="0">
                <a:solidFill>
                  <a:srgbClr val="2E5395"/>
                </a:solidFill>
                <a:latin typeface="Arial"/>
                <a:cs typeface="Arial"/>
              </a:rPr>
              <a:t>an </a:t>
            </a:r>
            <a:r>
              <a:rPr sz="1091" spc="-55" dirty="0">
                <a:solidFill>
                  <a:srgbClr val="2E5395"/>
                </a:solidFill>
                <a:latin typeface="Arial"/>
                <a:cs typeface="Arial"/>
              </a:rPr>
              <a:t>S-Corporation </a:t>
            </a:r>
            <a:r>
              <a:rPr sz="1091" spc="-51" dirty="0">
                <a:solidFill>
                  <a:srgbClr val="2E5395"/>
                </a:solidFill>
                <a:latin typeface="Arial"/>
                <a:cs typeface="Arial"/>
              </a:rPr>
              <a:t>(be </a:t>
            </a:r>
            <a:r>
              <a:rPr sz="1091" spc="-68" dirty="0">
                <a:solidFill>
                  <a:srgbClr val="2E5395"/>
                </a:solidFill>
                <a:latin typeface="Arial"/>
                <a:cs typeface="Arial"/>
              </a:rPr>
              <a:t>an </a:t>
            </a:r>
            <a:r>
              <a:rPr sz="1091" spc="-92" dirty="0">
                <a:solidFill>
                  <a:srgbClr val="2E5395"/>
                </a:solidFill>
                <a:latin typeface="Arial"/>
                <a:cs typeface="Arial"/>
              </a:rPr>
              <a:t>S-Corp</a:t>
            </a:r>
            <a:r>
              <a:rPr sz="1091" spc="-72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1091" spc="-51" dirty="0">
                <a:solidFill>
                  <a:srgbClr val="2E5395"/>
                </a:solidFill>
                <a:latin typeface="Arial"/>
                <a:cs typeface="Arial"/>
              </a:rPr>
              <a:t>shareholder)?</a:t>
            </a:r>
            <a:endParaRPr sz="109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4085" marR="140274" defTabSz="623438">
              <a:lnSpc>
                <a:spcPct val="110000"/>
              </a:lnSpc>
              <a:spcBef>
                <a:spcPts val="48"/>
              </a:spcBef>
            </a:pPr>
            <a:r>
              <a:rPr sz="750" spc="-3" dirty="0">
                <a:solidFill>
                  <a:srgbClr val="5A5A5A"/>
                </a:solidFill>
                <a:latin typeface="Carlito"/>
                <a:cs typeface="Carlito"/>
              </a:rPr>
              <a:t>A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foreigner </a:t>
            </a:r>
            <a:r>
              <a:rPr sz="750" spc="37" dirty="0">
                <a:solidFill>
                  <a:srgbClr val="5A5A5A"/>
                </a:solidFill>
                <a:latin typeface="Carlito"/>
                <a:cs typeface="Carlito"/>
              </a:rPr>
              <a:t>that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is </a:t>
            </a:r>
            <a:r>
              <a:rPr sz="750" spc="-3" dirty="0">
                <a:solidFill>
                  <a:srgbClr val="5A5A5A"/>
                </a:solidFill>
                <a:latin typeface="Carlito"/>
                <a:cs typeface="Carlito"/>
              </a:rPr>
              <a:t>a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non-resident </a:t>
            </a:r>
            <a:r>
              <a:rPr sz="750" spc="37" dirty="0">
                <a:solidFill>
                  <a:srgbClr val="5A5A5A"/>
                </a:solidFill>
                <a:latin typeface="Carlito"/>
                <a:cs typeface="Carlito"/>
              </a:rPr>
              <a:t>alien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cannot </a:t>
            </a:r>
            <a:r>
              <a:rPr sz="750" spc="34" dirty="0">
                <a:solidFill>
                  <a:srgbClr val="5A5A5A"/>
                </a:solidFill>
                <a:latin typeface="Carlito"/>
                <a:cs typeface="Carlito"/>
              </a:rPr>
              <a:t>own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an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S-Corp. </a:t>
            </a:r>
            <a:r>
              <a:rPr sz="750" spc="20" dirty="0">
                <a:solidFill>
                  <a:srgbClr val="5A5A5A"/>
                </a:solidFill>
                <a:latin typeface="Carlito"/>
                <a:cs typeface="Carlito"/>
              </a:rPr>
              <a:t>As </a:t>
            </a:r>
            <a:r>
              <a:rPr sz="750" spc="31" dirty="0">
                <a:solidFill>
                  <a:srgbClr val="5A5A5A"/>
                </a:solidFill>
                <a:latin typeface="Carlito"/>
                <a:cs typeface="Carlito"/>
              </a:rPr>
              <a:t>per the </a:t>
            </a:r>
            <a:r>
              <a:rPr sz="750" spc="34" dirty="0">
                <a:solidFill>
                  <a:srgbClr val="5A5A5A"/>
                </a:solidFill>
                <a:latin typeface="Carlito"/>
                <a:cs typeface="Carlito"/>
              </a:rPr>
              <a:t>IRS, </a:t>
            </a:r>
            <a:r>
              <a:rPr sz="750" spc="-3" dirty="0">
                <a:solidFill>
                  <a:srgbClr val="5A5A5A"/>
                </a:solidFill>
                <a:latin typeface="Carlito"/>
                <a:cs typeface="Carlito"/>
              </a:rPr>
              <a:t>a 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non-resident </a:t>
            </a:r>
            <a:r>
              <a:rPr sz="750" spc="37" dirty="0">
                <a:solidFill>
                  <a:srgbClr val="5A5A5A"/>
                </a:solidFill>
                <a:latin typeface="Carlito"/>
                <a:cs typeface="Carlito"/>
              </a:rPr>
              <a:t>alien </a:t>
            </a:r>
            <a:r>
              <a:rPr sz="750" spc="20" dirty="0">
                <a:solidFill>
                  <a:srgbClr val="5A5A5A"/>
                </a:solidFill>
                <a:latin typeface="Carlito"/>
                <a:cs typeface="Carlito"/>
              </a:rPr>
              <a:t>is an </a:t>
            </a:r>
            <a:r>
              <a:rPr sz="750" spc="44" dirty="0">
                <a:solidFill>
                  <a:srgbClr val="5A5A5A"/>
                </a:solidFill>
                <a:latin typeface="Carlito"/>
                <a:cs typeface="Carlito"/>
              </a:rPr>
              <a:t>individual </a:t>
            </a:r>
            <a:r>
              <a:rPr sz="750" spc="31" dirty="0">
                <a:solidFill>
                  <a:srgbClr val="5A5A5A"/>
                </a:solidFill>
                <a:latin typeface="Carlito"/>
                <a:cs typeface="Carlito"/>
              </a:rPr>
              <a:t>who </a:t>
            </a:r>
            <a:r>
              <a:rPr sz="750" spc="20" dirty="0">
                <a:solidFill>
                  <a:srgbClr val="5A5A5A"/>
                </a:solidFill>
                <a:latin typeface="Carlito"/>
                <a:cs typeface="Carlito"/>
              </a:rPr>
              <a:t>is </a:t>
            </a:r>
            <a:r>
              <a:rPr sz="750" spc="31" dirty="0">
                <a:solidFill>
                  <a:srgbClr val="5A5A5A"/>
                </a:solidFill>
                <a:latin typeface="Carlito"/>
                <a:cs typeface="Carlito"/>
              </a:rPr>
              <a:t>not </a:t>
            </a:r>
            <a:r>
              <a:rPr sz="750" spc="-3" dirty="0">
                <a:solidFill>
                  <a:srgbClr val="5A5A5A"/>
                </a:solidFill>
                <a:latin typeface="Carlito"/>
                <a:cs typeface="Carlito"/>
              </a:rPr>
              <a:t>a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US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citizen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or </a:t>
            </a:r>
            <a:r>
              <a:rPr sz="750" spc="-3" dirty="0">
                <a:solidFill>
                  <a:srgbClr val="5A5A5A"/>
                </a:solidFill>
                <a:latin typeface="Carlito"/>
                <a:cs typeface="Carlito"/>
              </a:rPr>
              <a:t>a </a:t>
            </a:r>
            <a:r>
              <a:rPr sz="750" spc="24" dirty="0">
                <a:solidFill>
                  <a:srgbClr val="5A5A5A"/>
                </a:solidFill>
                <a:latin typeface="Carlito"/>
                <a:cs typeface="Carlito"/>
              </a:rPr>
              <a:t>US </a:t>
            </a:r>
            <a:r>
              <a:rPr sz="750" spc="41" dirty="0">
                <a:solidFill>
                  <a:srgbClr val="5A5A5A"/>
                </a:solidFill>
                <a:latin typeface="Carlito"/>
                <a:cs typeface="Carlito"/>
              </a:rPr>
              <a:t>resident</a:t>
            </a:r>
            <a:r>
              <a:rPr sz="750" spc="119" dirty="0">
                <a:solidFill>
                  <a:srgbClr val="5A5A5A"/>
                </a:solidFill>
                <a:latin typeface="Carlito"/>
                <a:cs typeface="Carlito"/>
              </a:rPr>
              <a:t> </a:t>
            </a:r>
            <a:r>
              <a:rPr sz="750" spc="48" dirty="0">
                <a:solidFill>
                  <a:srgbClr val="5A5A5A"/>
                </a:solidFill>
                <a:latin typeface="Carlito"/>
                <a:cs typeface="Carlito"/>
              </a:rPr>
              <a:t>alien.</a:t>
            </a:r>
            <a:endParaRPr sz="7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64518" marR="43727" defTabSz="623438">
              <a:lnSpc>
                <a:spcPct val="101400"/>
              </a:lnSpc>
              <a:spcBef>
                <a:spcPts val="624"/>
              </a:spcBef>
            </a:pPr>
            <a:r>
              <a:rPr sz="750" spc="-3" dirty="0">
                <a:solidFill>
                  <a:srgbClr val="FF0000"/>
                </a:solidFill>
                <a:latin typeface="Carlito"/>
                <a:cs typeface="Carlito"/>
              </a:rPr>
              <a:t>No S Corporation Tax Election for LLC if its members </a:t>
            </a:r>
            <a:r>
              <a:rPr sz="750" dirty="0">
                <a:solidFill>
                  <a:srgbClr val="FF0000"/>
                </a:solidFill>
                <a:latin typeface="Carlito"/>
                <a:cs typeface="Carlito"/>
              </a:rPr>
              <a:t>are </a:t>
            </a:r>
            <a:r>
              <a:rPr sz="750" spc="-3" dirty="0">
                <a:solidFill>
                  <a:srgbClr val="FF0000"/>
                </a:solidFill>
                <a:latin typeface="Carlito"/>
                <a:cs typeface="Carlito"/>
              </a:rPr>
              <a:t>non US Person and </a:t>
            </a:r>
            <a:r>
              <a:rPr sz="750" dirty="0">
                <a:solidFill>
                  <a:srgbClr val="FF0000"/>
                </a:solidFill>
                <a:latin typeface="Carlito"/>
                <a:cs typeface="Carlito"/>
              </a:rPr>
              <a:t>wants </a:t>
            </a:r>
            <a:r>
              <a:rPr sz="750" spc="-3" dirty="0">
                <a:solidFill>
                  <a:srgbClr val="FF0000"/>
                </a:solidFill>
                <a:latin typeface="Carlito"/>
                <a:cs typeface="Carlito"/>
              </a:rPr>
              <a:t>to be treated  as S Corp- Must file 1065 Partnership</a:t>
            </a:r>
            <a:r>
              <a:rPr sz="750" spc="7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srgbClr val="FF0000"/>
                </a:solidFill>
                <a:latin typeface="Carlito"/>
                <a:cs typeface="Carlito"/>
              </a:rPr>
              <a:t>Return.</a:t>
            </a:r>
            <a:endParaRPr sz="750" dirty="0">
              <a:solidFill>
                <a:prstClr val="black"/>
              </a:solidFill>
              <a:latin typeface="Carlito"/>
              <a:cs typeface="Carlito"/>
            </a:endParaRPr>
          </a:p>
          <a:p>
            <a:pPr defTabSz="623438">
              <a:spcBef>
                <a:spcPts val="31"/>
              </a:spcBef>
            </a:pPr>
            <a:endParaRPr sz="716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64518" marR="191361" indent="-155859" defTabSz="623438">
              <a:lnSpc>
                <a:spcPct val="103400"/>
              </a:lnSpc>
              <a:spcBef>
                <a:spcPts val="3"/>
              </a:spcBef>
              <a:buClr>
                <a:srgbClr val="1B1B1B"/>
              </a:buClr>
              <a:buSzPct val="75000"/>
              <a:buFont typeface="Verdana"/>
              <a:buAutoNum type="arabicPeriod" startAt="3"/>
              <a:tabLst>
                <a:tab pos="164518" algn="l"/>
              </a:tabLst>
            </a:pPr>
            <a:r>
              <a:rPr sz="1091" spc="-112" dirty="0">
                <a:solidFill>
                  <a:srgbClr val="2E5395"/>
                </a:solidFill>
                <a:latin typeface="Arial"/>
                <a:cs typeface="Arial"/>
              </a:rPr>
              <a:t>Can </a:t>
            </a:r>
            <a:r>
              <a:rPr sz="1091" spc="-95" dirty="0">
                <a:solidFill>
                  <a:srgbClr val="2E5395"/>
                </a:solidFill>
                <a:latin typeface="Arial"/>
                <a:cs typeface="Arial"/>
              </a:rPr>
              <a:t>a </a:t>
            </a:r>
            <a:r>
              <a:rPr sz="1091" spc="-78" dirty="0">
                <a:solidFill>
                  <a:srgbClr val="2E5395"/>
                </a:solidFill>
                <a:latin typeface="Arial"/>
                <a:cs typeface="Arial"/>
              </a:rPr>
              <a:t>Non-U.S. </a:t>
            </a:r>
            <a:r>
              <a:rPr sz="1091" spc="-85" dirty="0">
                <a:solidFill>
                  <a:srgbClr val="2E5395"/>
                </a:solidFill>
                <a:latin typeface="Arial"/>
                <a:cs typeface="Arial"/>
              </a:rPr>
              <a:t>Business </a:t>
            </a:r>
            <a:r>
              <a:rPr sz="1091" spc="-14" dirty="0">
                <a:solidFill>
                  <a:srgbClr val="2E5395"/>
                </a:solidFill>
                <a:latin typeface="Arial"/>
                <a:cs typeface="Arial"/>
              </a:rPr>
              <a:t>or </a:t>
            </a:r>
            <a:r>
              <a:rPr sz="1091" spc="-34" dirty="0">
                <a:solidFill>
                  <a:srgbClr val="2E5395"/>
                </a:solidFill>
                <a:latin typeface="Arial"/>
                <a:cs typeface="Arial"/>
              </a:rPr>
              <a:t>Entity </a:t>
            </a:r>
            <a:r>
              <a:rPr sz="1091" spc="-65" dirty="0">
                <a:solidFill>
                  <a:srgbClr val="2E5395"/>
                </a:solidFill>
                <a:latin typeface="Arial"/>
                <a:cs typeface="Arial"/>
              </a:rPr>
              <a:t>Create </a:t>
            </a:r>
            <a:r>
              <a:rPr sz="1091" spc="-58" dirty="0">
                <a:solidFill>
                  <a:srgbClr val="2E5395"/>
                </a:solidFill>
                <a:latin typeface="Arial"/>
                <a:cs typeface="Arial"/>
              </a:rPr>
              <a:t>and </a:t>
            </a:r>
            <a:r>
              <a:rPr sz="1091" spc="-44" dirty="0">
                <a:solidFill>
                  <a:srgbClr val="2E5395"/>
                </a:solidFill>
                <a:latin typeface="Arial"/>
                <a:cs typeface="Arial"/>
              </a:rPr>
              <a:t>run/manage </a:t>
            </a:r>
            <a:r>
              <a:rPr sz="1091" spc="-95" dirty="0">
                <a:solidFill>
                  <a:srgbClr val="2E5395"/>
                </a:solidFill>
                <a:latin typeface="Arial"/>
                <a:cs typeface="Arial"/>
              </a:rPr>
              <a:t>a </a:t>
            </a:r>
            <a:r>
              <a:rPr sz="1091" spc="-102" dirty="0">
                <a:solidFill>
                  <a:srgbClr val="2E5395"/>
                </a:solidFill>
                <a:latin typeface="Arial"/>
                <a:cs typeface="Arial"/>
              </a:rPr>
              <a:t>U.S.  </a:t>
            </a:r>
            <a:r>
              <a:rPr sz="1091" spc="-153" dirty="0">
                <a:solidFill>
                  <a:srgbClr val="2E5395"/>
                </a:solidFill>
                <a:latin typeface="Arial"/>
                <a:cs typeface="Arial"/>
              </a:rPr>
              <a:t>LLC? 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Yes.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Typically,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there </a:t>
            </a:r>
            <a:r>
              <a:rPr sz="818" spc="-78" dirty="0">
                <a:solidFill>
                  <a:srgbClr val="1B1B1B"/>
                </a:solidFill>
                <a:latin typeface="Verdana"/>
                <a:cs typeface="Verdana"/>
              </a:rPr>
              <a:t>are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no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restrictions </a:t>
            </a:r>
            <a:r>
              <a:rPr sz="818" spc="-65" dirty="0">
                <a:solidFill>
                  <a:srgbClr val="1B1B1B"/>
                </a:solidFill>
                <a:latin typeface="Verdana"/>
                <a:cs typeface="Verdana"/>
              </a:rPr>
              <a:t>on foreign </a:t>
            </a:r>
            <a:r>
              <a:rPr sz="818" spc="-61" dirty="0">
                <a:solidFill>
                  <a:srgbClr val="1B1B1B"/>
                </a:solidFill>
                <a:latin typeface="Verdana"/>
                <a:cs typeface="Verdana"/>
              </a:rPr>
              <a:t>entities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businesses  forming,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owning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and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2" dirty="0">
                <a:solidFill>
                  <a:srgbClr val="1B1B1B"/>
                </a:solidFill>
                <a:latin typeface="Verdana"/>
                <a:cs typeface="Verdana"/>
              </a:rPr>
              <a:t>running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an</a:t>
            </a:r>
            <a:r>
              <a:rPr sz="818" spc="-123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75" dirty="0">
                <a:solidFill>
                  <a:srgbClr val="1B1B1B"/>
                </a:solidFill>
                <a:latin typeface="Verdana"/>
                <a:cs typeface="Verdana"/>
              </a:rPr>
              <a:t>LLC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51" dirty="0">
                <a:solidFill>
                  <a:srgbClr val="1B1B1B"/>
                </a:solidFill>
                <a:latin typeface="Verdana"/>
                <a:cs typeface="Verdana"/>
              </a:rPr>
              <a:t>in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68" dirty="0">
                <a:solidFill>
                  <a:srgbClr val="1B1B1B"/>
                </a:solidFill>
                <a:latin typeface="Verdana"/>
                <a:cs typeface="Verdana"/>
              </a:rPr>
              <a:t>the</a:t>
            </a:r>
            <a:r>
              <a:rPr sz="818" spc="-126" dirty="0">
                <a:solidFill>
                  <a:srgbClr val="1B1B1B"/>
                </a:solidFill>
                <a:latin typeface="Verdana"/>
                <a:cs typeface="Verdana"/>
              </a:rPr>
              <a:t> </a:t>
            </a:r>
            <a:r>
              <a:rPr sz="818" spc="-95" dirty="0">
                <a:solidFill>
                  <a:srgbClr val="1B1B1B"/>
                </a:solidFill>
                <a:latin typeface="Verdana"/>
                <a:cs typeface="Verdana"/>
              </a:rPr>
              <a:t>U.S.</a:t>
            </a:r>
            <a:endParaRPr sz="81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64518" indent="-156292" defTabSz="623438">
              <a:spcBef>
                <a:spcPts val="828"/>
              </a:spcBef>
              <a:buFontTx/>
              <a:buAutoNum type="arabicPeriod" startAt="3"/>
              <a:tabLst>
                <a:tab pos="164951" algn="l"/>
              </a:tabLst>
            </a:pPr>
            <a:r>
              <a:rPr sz="955" spc="-48" dirty="0">
                <a:solidFill>
                  <a:srgbClr val="2E5395"/>
                </a:solidFill>
                <a:latin typeface="Arial"/>
                <a:cs typeface="Arial"/>
              </a:rPr>
              <a:t>Who </a:t>
            </a:r>
            <a:r>
              <a:rPr sz="955" spc="-102" dirty="0">
                <a:solidFill>
                  <a:srgbClr val="2E5395"/>
                </a:solidFill>
                <a:latin typeface="Arial"/>
                <a:cs typeface="Arial"/>
              </a:rPr>
              <a:t>Can </a:t>
            </a:r>
            <a:r>
              <a:rPr sz="955" spc="-95" dirty="0">
                <a:solidFill>
                  <a:srgbClr val="2E5395"/>
                </a:solidFill>
                <a:latin typeface="Arial"/>
                <a:cs typeface="Arial"/>
              </a:rPr>
              <a:t>Be </a:t>
            </a:r>
            <a:r>
              <a:rPr sz="955" spc="-85" dirty="0">
                <a:solidFill>
                  <a:srgbClr val="2E5395"/>
                </a:solidFill>
                <a:latin typeface="Arial"/>
                <a:cs typeface="Arial"/>
              </a:rPr>
              <a:t>a </a:t>
            </a:r>
            <a:r>
              <a:rPr sz="955" spc="-34" dirty="0">
                <a:solidFill>
                  <a:srgbClr val="2E5395"/>
                </a:solidFill>
                <a:latin typeface="Arial"/>
                <a:cs typeface="Arial"/>
              </a:rPr>
              <a:t>Member </a:t>
            </a:r>
            <a:r>
              <a:rPr sz="955" spc="-10" dirty="0">
                <a:solidFill>
                  <a:srgbClr val="2E5395"/>
                </a:solidFill>
                <a:latin typeface="Arial"/>
                <a:cs typeface="Arial"/>
              </a:rPr>
              <a:t>of </a:t>
            </a:r>
            <a:r>
              <a:rPr sz="955" spc="-61" dirty="0">
                <a:solidFill>
                  <a:srgbClr val="2E5395"/>
                </a:solidFill>
                <a:latin typeface="Arial"/>
                <a:cs typeface="Arial"/>
              </a:rPr>
              <a:t>an </a:t>
            </a:r>
            <a:r>
              <a:rPr sz="955" spc="-150" dirty="0">
                <a:solidFill>
                  <a:srgbClr val="2E5395"/>
                </a:solidFill>
                <a:latin typeface="Arial"/>
                <a:cs typeface="Arial"/>
              </a:rPr>
              <a:t>LLC </a:t>
            </a:r>
            <a:r>
              <a:rPr sz="955" spc="-14" dirty="0">
                <a:solidFill>
                  <a:srgbClr val="2E5395"/>
                </a:solidFill>
                <a:latin typeface="Arial"/>
                <a:cs typeface="Arial"/>
              </a:rPr>
              <a:t>or </a:t>
            </a:r>
            <a:r>
              <a:rPr sz="955" spc="-24" dirty="0">
                <a:solidFill>
                  <a:srgbClr val="2E5395"/>
                </a:solidFill>
                <a:latin typeface="Arial"/>
                <a:cs typeface="Arial"/>
              </a:rPr>
              <a:t>run </a:t>
            </a:r>
            <a:r>
              <a:rPr sz="955" spc="-55" dirty="0">
                <a:solidFill>
                  <a:srgbClr val="2E5395"/>
                </a:solidFill>
                <a:latin typeface="Arial"/>
                <a:cs typeface="Arial"/>
              </a:rPr>
              <a:t>and </a:t>
            </a:r>
            <a:r>
              <a:rPr sz="955" spc="-68" dirty="0">
                <a:solidFill>
                  <a:srgbClr val="2E5395"/>
                </a:solidFill>
                <a:latin typeface="Arial"/>
                <a:cs typeface="Arial"/>
              </a:rPr>
              <a:t>manage</a:t>
            </a:r>
            <a:r>
              <a:rPr sz="955" spc="-31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955" spc="-133" dirty="0">
                <a:solidFill>
                  <a:srgbClr val="2E5395"/>
                </a:solidFill>
                <a:latin typeface="Arial"/>
                <a:cs typeface="Arial"/>
              </a:rPr>
              <a:t>LLC?</a:t>
            </a:r>
            <a:endParaRPr sz="955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4518" marR="91784" indent="42861" defTabSz="623438">
              <a:lnSpc>
                <a:spcPct val="101800"/>
              </a:lnSpc>
              <a:spcBef>
                <a:spcPts val="106"/>
              </a:spcBef>
            </a:pP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U.S. citizens. Residents, Non-U.S. citizens, On-resident aliens, U.S. business entities, NON-U.S.  business</a:t>
            </a:r>
            <a:r>
              <a:rPr sz="750" spc="-7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750" spc="-3" dirty="0">
                <a:solidFill>
                  <a:prstClr val="black"/>
                </a:solidFill>
                <a:latin typeface="Carlito"/>
                <a:cs typeface="Carlito"/>
              </a:rPr>
              <a:t>entities.</a:t>
            </a:r>
            <a:endParaRPr sz="750" dirty="0">
              <a:solidFill>
                <a:prstClr val="black"/>
              </a:solidFill>
              <a:latin typeface="Carlito"/>
              <a:cs typeface="Carlito"/>
            </a:endParaRPr>
          </a:p>
          <a:p>
            <a:pPr defTabSz="623438">
              <a:spcBef>
                <a:spcPts val="3"/>
              </a:spcBef>
            </a:pPr>
            <a:endParaRPr sz="58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64518" marR="326439" indent="-156292" defTabSz="623438">
              <a:lnSpc>
                <a:spcPct val="109800"/>
              </a:lnSpc>
            </a:pPr>
            <a:r>
              <a:rPr sz="955" spc="-44" dirty="0">
                <a:solidFill>
                  <a:srgbClr val="2E5395"/>
                </a:solidFill>
                <a:latin typeface="Arial"/>
                <a:cs typeface="Arial"/>
              </a:rPr>
              <a:t>5. </a:t>
            </a:r>
            <a:r>
              <a:rPr sz="955" spc="-102" dirty="0">
                <a:solidFill>
                  <a:srgbClr val="2E5395"/>
                </a:solidFill>
                <a:latin typeface="Arial"/>
                <a:cs typeface="Arial"/>
              </a:rPr>
              <a:t>Can </a:t>
            </a:r>
            <a:r>
              <a:rPr lang="en-US" sz="955" spc="-85" dirty="0">
                <a:solidFill>
                  <a:srgbClr val="2E5395"/>
                </a:solidFill>
                <a:latin typeface="Arial"/>
                <a:cs typeface="Arial"/>
              </a:rPr>
              <a:t>I have </a:t>
            </a:r>
            <a:r>
              <a:rPr sz="955" spc="-78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955" spc="-150" dirty="0">
                <a:solidFill>
                  <a:srgbClr val="2E5395"/>
                </a:solidFill>
                <a:latin typeface="Arial"/>
                <a:cs typeface="Arial"/>
              </a:rPr>
              <a:t>LLC </a:t>
            </a:r>
            <a:r>
              <a:rPr sz="955" spc="-44" dirty="0">
                <a:solidFill>
                  <a:srgbClr val="2E5395"/>
                </a:solidFill>
                <a:latin typeface="Arial"/>
                <a:cs typeface="Arial"/>
              </a:rPr>
              <a:t>Members </a:t>
            </a:r>
            <a:r>
              <a:rPr lang="en-US" sz="955" spc="-44" dirty="0">
                <a:solidFill>
                  <a:srgbClr val="2E5395"/>
                </a:solidFill>
                <a:latin typeface="Arial"/>
                <a:cs typeface="Arial"/>
              </a:rPr>
              <a:t>that are NOT </a:t>
            </a:r>
            <a:r>
              <a:rPr sz="955" spc="-24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955" spc="-92" dirty="0">
                <a:solidFill>
                  <a:srgbClr val="2E5395"/>
                </a:solidFill>
                <a:latin typeface="Arial"/>
                <a:cs typeface="Arial"/>
              </a:rPr>
              <a:t>U.S.  </a:t>
            </a:r>
            <a:r>
              <a:rPr sz="955" spc="-65" dirty="0">
                <a:solidFill>
                  <a:srgbClr val="2E5395"/>
                </a:solidFill>
                <a:latin typeface="Arial"/>
                <a:cs typeface="Arial"/>
              </a:rPr>
              <a:t>Residents </a:t>
            </a:r>
            <a:r>
              <a:rPr sz="955" spc="-14" dirty="0">
                <a:solidFill>
                  <a:srgbClr val="2E5395"/>
                </a:solidFill>
                <a:latin typeface="Arial"/>
                <a:cs typeface="Arial"/>
              </a:rPr>
              <a:t>or </a:t>
            </a:r>
            <a:r>
              <a:rPr sz="955" spc="-61" dirty="0">
                <a:solidFill>
                  <a:srgbClr val="2E5395"/>
                </a:solidFill>
                <a:latin typeface="Arial"/>
                <a:cs typeface="Arial"/>
              </a:rPr>
              <a:t>Citizens? </a:t>
            </a:r>
            <a:r>
              <a:rPr sz="955" spc="-99" dirty="0">
                <a:solidFill>
                  <a:srgbClr val="2E5395"/>
                </a:solidFill>
                <a:latin typeface="Arial"/>
                <a:cs typeface="Arial"/>
              </a:rPr>
              <a:t>AND </a:t>
            </a:r>
            <a:r>
              <a:rPr sz="955" spc="-34" dirty="0">
                <a:solidFill>
                  <a:srgbClr val="2E5395"/>
                </a:solidFill>
                <a:latin typeface="Arial"/>
                <a:cs typeface="Arial"/>
              </a:rPr>
              <a:t>What </a:t>
            </a:r>
            <a:r>
              <a:rPr sz="955" spc="-48" dirty="0">
                <a:solidFill>
                  <a:srgbClr val="2E5395"/>
                </a:solidFill>
                <a:latin typeface="Arial"/>
                <a:cs typeface="Arial"/>
              </a:rPr>
              <a:t>are </a:t>
            </a:r>
            <a:r>
              <a:rPr sz="955" spc="-17" dirty="0">
                <a:solidFill>
                  <a:srgbClr val="2E5395"/>
                </a:solidFill>
                <a:latin typeface="Arial"/>
                <a:cs typeface="Arial"/>
              </a:rPr>
              <a:t>the </a:t>
            </a:r>
            <a:r>
              <a:rPr sz="955" spc="-95" dirty="0">
                <a:solidFill>
                  <a:srgbClr val="2E5395"/>
                </a:solidFill>
                <a:latin typeface="Arial"/>
                <a:cs typeface="Arial"/>
              </a:rPr>
              <a:t>Tax </a:t>
            </a:r>
            <a:r>
              <a:rPr sz="955" spc="-37" dirty="0">
                <a:solidFill>
                  <a:srgbClr val="2E5395"/>
                </a:solidFill>
                <a:latin typeface="Arial"/>
                <a:cs typeface="Arial"/>
              </a:rPr>
              <a:t>Implications </a:t>
            </a:r>
            <a:r>
              <a:rPr sz="955" spc="-3" dirty="0">
                <a:solidFill>
                  <a:srgbClr val="2E5395"/>
                </a:solidFill>
                <a:latin typeface="Arial"/>
                <a:cs typeface="Arial"/>
              </a:rPr>
              <a:t>for </a:t>
            </a:r>
            <a:r>
              <a:rPr sz="955" spc="-68" dirty="0">
                <a:solidFill>
                  <a:srgbClr val="2E5395"/>
                </a:solidFill>
                <a:latin typeface="Arial"/>
                <a:cs typeface="Arial"/>
              </a:rPr>
              <a:t>Non-U.S.  </a:t>
            </a:r>
            <a:r>
              <a:rPr sz="955" spc="-58" dirty="0">
                <a:solidFill>
                  <a:srgbClr val="2E5395"/>
                </a:solidFill>
                <a:latin typeface="Arial"/>
                <a:cs typeface="Arial"/>
              </a:rPr>
              <a:t>Resident Owners </a:t>
            </a:r>
            <a:r>
              <a:rPr sz="955" spc="-10" dirty="0">
                <a:solidFill>
                  <a:srgbClr val="2E5395"/>
                </a:solidFill>
                <a:latin typeface="Arial"/>
                <a:cs typeface="Arial"/>
              </a:rPr>
              <a:t>of </a:t>
            </a:r>
            <a:r>
              <a:rPr sz="955" spc="-61" dirty="0">
                <a:solidFill>
                  <a:srgbClr val="2E5395"/>
                </a:solidFill>
                <a:latin typeface="Arial"/>
                <a:cs typeface="Arial"/>
              </a:rPr>
              <a:t>an</a:t>
            </a:r>
            <a:r>
              <a:rPr sz="955" spc="-75" dirty="0">
                <a:solidFill>
                  <a:srgbClr val="2E5395"/>
                </a:solidFill>
                <a:latin typeface="Arial"/>
                <a:cs typeface="Arial"/>
              </a:rPr>
              <a:t> </a:t>
            </a:r>
            <a:r>
              <a:rPr sz="955" spc="-133" dirty="0">
                <a:solidFill>
                  <a:srgbClr val="2E5395"/>
                </a:solidFill>
                <a:latin typeface="Arial"/>
                <a:cs typeface="Arial"/>
              </a:rPr>
              <a:t>LLC?</a:t>
            </a:r>
            <a:endParaRPr sz="955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4518" marR="3464" algn="just" defTabSz="623438">
              <a:lnSpc>
                <a:spcPct val="101699"/>
              </a:lnSpc>
              <a:spcBef>
                <a:spcPts val="89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Yes. The nationality of an LLC’s business owner has no impact on ownership  in an LLC. </a:t>
            </a:r>
            <a:r>
              <a:rPr sz="955" spc="-3" dirty="0">
                <a:solidFill>
                  <a:srgbClr val="FF0000"/>
                </a:solidFill>
                <a:latin typeface="Carlito"/>
                <a:cs typeface="Carlito"/>
              </a:rPr>
              <a:t>However, you Must have a withholding agent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: You are a  withholding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agent</a:t>
            </a:r>
            <a:r>
              <a:rPr sz="955" spc="3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if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you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are</a:t>
            </a:r>
            <a:r>
              <a:rPr sz="955" spc="-4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U.S.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or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person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that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has</a:t>
            </a:r>
            <a:r>
              <a:rPr sz="955" spc="-4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control,</a:t>
            </a:r>
            <a:r>
              <a:rPr sz="955" spc="-48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receipt,  custody, disposal, or payment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of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 income of a foreign person that is subject  to withholding.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64518" marR="3464" algn="just" defTabSz="623438">
              <a:lnSpc>
                <a:spcPct val="101699"/>
              </a:lnSpc>
              <a:spcBef>
                <a:spcPts val="3"/>
              </a:spcBef>
            </a:pP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An LLC member, wherever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they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are located, will need to pay U.S. taxes on  any LLC profits earned in the USA, specifically if they are “engaged in a trade  or business in the USA.” It means Filing the relevant tax returns and forms  with the IRS and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states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where you do business, including Form 5472,  Information Return </a:t>
            </a:r>
            <a:r>
              <a:rPr sz="955" dirty="0">
                <a:solidFill>
                  <a:prstClr val="black"/>
                </a:solidFill>
                <a:latin typeface="Carlito"/>
                <a:cs typeface="Carlito"/>
              </a:rPr>
              <a:t>of </a:t>
            </a:r>
            <a:r>
              <a:rPr sz="955" spc="-3" dirty="0">
                <a:solidFill>
                  <a:prstClr val="black"/>
                </a:solidFill>
                <a:latin typeface="Carlito"/>
                <a:cs typeface="Carlito"/>
              </a:rPr>
              <a:t>Foreign-Owned U.S. or Foreign Corporation Engaged  in a U.S. Trade or Business. Paying taxes on income earned in the U.S.  including federal taxes, state taxes, self-employment taxes on Partnership K-  1 Income and estimated taxes. </a:t>
            </a:r>
            <a:r>
              <a:rPr sz="955" b="1" spc="-3" dirty="0">
                <a:solidFill>
                  <a:prstClr val="black"/>
                </a:solidFill>
                <a:latin typeface="Carlito"/>
                <a:cs typeface="Carlito"/>
              </a:rPr>
              <a:t>Withholding Agent is</a:t>
            </a:r>
            <a:r>
              <a:rPr sz="955" b="1" spc="24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sz="955" b="1" spc="-3" dirty="0">
                <a:solidFill>
                  <a:prstClr val="black"/>
                </a:solidFill>
                <a:latin typeface="Carlito"/>
                <a:cs typeface="Carlito"/>
              </a:rPr>
              <a:t>responsible.</a:t>
            </a:r>
            <a:endParaRPr sz="955" dirty="0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0AD0F-3C0B-4000-8734-BBA584B6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69" y="-153720"/>
            <a:ext cx="7755311" cy="153335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/>
            </a:br>
            <a:br>
              <a:rPr lang="en-US" sz="2000" b="1" dirty="0"/>
            </a:br>
            <a:br>
              <a:rPr lang="en-US" sz="20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br>
              <a:rPr lang="en-US" sz="2200" b="1" dirty="0">
                <a:solidFill>
                  <a:schemeClr val="accent1"/>
                </a:solidFill>
              </a:rPr>
            </a:br>
            <a:br>
              <a:rPr lang="en-US" sz="2200" b="1" dirty="0"/>
            </a:b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81B2E-92EF-4ACD-993B-BC8A2D172228}"/>
              </a:ext>
            </a:extLst>
          </p:cNvPr>
          <p:cNvSpPr txBox="1"/>
          <p:nvPr/>
        </p:nvSpPr>
        <p:spPr>
          <a:xfrm>
            <a:off x="10077" y="-12748"/>
            <a:ext cx="12161520" cy="18288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D2867-E5B4-4D16-B19A-E1A25205E0E3}"/>
              </a:ext>
            </a:extLst>
          </p:cNvPr>
          <p:cNvSpPr txBox="1"/>
          <p:nvPr/>
        </p:nvSpPr>
        <p:spPr>
          <a:xfrm>
            <a:off x="2258628" y="3819847"/>
            <a:ext cx="103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2665A-BADA-44EC-A861-C116C556FA01}"/>
              </a:ext>
            </a:extLst>
          </p:cNvPr>
          <p:cNvSpPr txBox="1"/>
          <p:nvPr/>
        </p:nvSpPr>
        <p:spPr>
          <a:xfrm>
            <a:off x="0" y="6579487"/>
            <a:ext cx="12161520" cy="2462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Indo-American Chamber of Commerce of Greater Houston 1 Riverway, Suite 1700 Houston TX 77056   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info@iaccgh.com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www.iaccgh.com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0A2EE-77C9-4989-A52F-DFF672B2E838}"/>
              </a:ext>
            </a:extLst>
          </p:cNvPr>
          <p:cNvSpPr txBox="1"/>
          <p:nvPr/>
        </p:nvSpPr>
        <p:spPr>
          <a:xfrm>
            <a:off x="2774005" y="468862"/>
            <a:ext cx="86205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Saturday, February 18,2023 2:00pm- 5:00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1F902-D210-479C-9E42-488CAD039EB3}"/>
              </a:ext>
            </a:extLst>
          </p:cNvPr>
          <p:cNvSpPr txBox="1"/>
          <p:nvPr/>
        </p:nvSpPr>
        <p:spPr>
          <a:xfrm>
            <a:off x="161626" y="2628184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Rajiv Bhavsar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223E9-3221-42A8-BB18-D5E5B6292AC3}"/>
              </a:ext>
            </a:extLst>
          </p:cNvPr>
          <p:cNvSpPr txBox="1"/>
          <p:nvPr/>
        </p:nvSpPr>
        <p:spPr>
          <a:xfrm>
            <a:off x="1199074" y="2642337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Jagdip Ahluwalia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E91E4F1-9909-4B42-B496-3297F05FE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2" y="1920055"/>
            <a:ext cx="731214" cy="731520"/>
          </a:xfrm>
          <a:prstGeom prst="rect">
            <a:avLst/>
          </a:prstGeom>
        </p:spPr>
      </p:pic>
      <p:pic>
        <p:nvPicPr>
          <p:cNvPr id="33" name="Content Placeholder 29" descr="Logo&#10;&#10;Description automatically generated">
            <a:extLst>
              <a:ext uri="{FF2B5EF4-FFF2-40B4-BE49-F238E27FC236}">
                <a16:creationId xmlns:a16="http://schemas.microsoft.com/office/drawing/2014/main" id="{5FC1FDD9-DE33-46FF-80E7-B64A5FED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" y="233449"/>
            <a:ext cx="1254055" cy="1622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6262F-EB9E-4BE1-9956-010087B1381C}"/>
              </a:ext>
            </a:extLst>
          </p:cNvPr>
          <p:cNvSpPr txBox="1"/>
          <p:nvPr/>
        </p:nvSpPr>
        <p:spPr>
          <a:xfrm>
            <a:off x="3524056" y="940146"/>
            <a:ext cx="5938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IACCGH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Tax Seminar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4" name="Picture 1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0D81871B-DF55-D972-E133-57F87F6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" y="1920055"/>
            <a:ext cx="731520" cy="7315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082EA3-8E65-5683-4659-519CBDC544CD}"/>
              </a:ext>
            </a:extLst>
          </p:cNvPr>
          <p:cNvSpPr txBox="1"/>
          <p:nvPr/>
        </p:nvSpPr>
        <p:spPr>
          <a:xfrm>
            <a:off x="5097327" y="3216269"/>
            <a:ext cx="2304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Panelist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Rimple Mashruwala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CPA &amp; President,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Rimple Mashruwala CPA LLC</a:t>
            </a:r>
          </a:p>
        </p:txBody>
      </p:sp>
      <p:pic>
        <p:nvPicPr>
          <p:cNvPr id="10" name="Picture 9" descr="A picture containing person, wall, clothing, indoor&#10;&#10;Description automatically generated">
            <a:extLst>
              <a:ext uri="{FF2B5EF4-FFF2-40B4-BE49-F238E27FC236}">
                <a16:creationId xmlns:a16="http://schemas.microsoft.com/office/drawing/2014/main" id="{94331B18-E727-CAEE-124D-B9C5860EA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02" y="1946665"/>
            <a:ext cx="2323325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8D4E8C-6DC8-A045-FE38-9AD6CCDAAFFD}"/>
              </a:ext>
            </a:extLst>
          </p:cNvPr>
          <p:cNvSpPr txBox="1"/>
          <p:nvPr/>
        </p:nvSpPr>
        <p:spPr>
          <a:xfrm>
            <a:off x="2774004" y="1442334"/>
            <a:ext cx="85306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India House, 8888 W Belfort St, Houston TX 77031</a:t>
            </a:r>
          </a:p>
        </p:txBody>
      </p:sp>
    </p:spTree>
    <p:extLst>
      <p:ext uri="{BB962C8B-B14F-4D97-AF65-F5344CB8AC3E}">
        <p14:creationId xmlns:p14="http://schemas.microsoft.com/office/powerpoint/2010/main" val="1289742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4112E-EE7A-D970-10F9-A3494A7D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</a:p>
        </p:txBody>
      </p:sp>
    </p:spTree>
    <p:extLst>
      <p:ext uri="{BB962C8B-B14F-4D97-AF65-F5344CB8AC3E}">
        <p14:creationId xmlns:p14="http://schemas.microsoft.com/office/powerpoint/2010/main" val="394693459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Highlight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2BC084-E6DB-4DE7-B309-042A85EB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918" y="978114"/>
            <a:ext cx="9675545" cy="3552790"/>
          </a:xfrm>
        </p:spPr>
        <p:txBody>
          <a:bodyPr/>
          <a:lstStyle/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SECURE 2.0 signed on Dec. 23, 2022</a:t>
            </a: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Items are effective 2023 and beyond</a:t>
            </a: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Effective 2023: changes to RMD</a:t>
            </a: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RMD is age 73 for individuals turning 72 after 2022, and 73 before 2033</a:t>
            </a:r>
          </a:p>
          <a:p>
            <a:pPr marL="800100" lvl="1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6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For individuals who turn 74 after 2032, RMD must begin at 75</a:t>
            </a:r>
          </a:p>
          <a:p>
            <a:pPr marL="342900" marR="0" lvl="0" indent="-34290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Reduction in RMD failure excise tax from 50% to 25%</a:t>
            </a:r>
            <a:endParaRPr lang="en-US" sz="16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lvl="1" indent="0" fontAlgn="base">
              <a:lnSpc>
                <a:spcPts val="1485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endParaRPr lang="en-US" sz="16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67E94-4523-D7A2-1CAA-3DF7813124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2.0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364252"/>
            <a:ext cx="9521433" cy="368458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Exceptions To The 10% Penalty</a:t>
            </a:r>
          </a:p>
          <a:p>
            <a:pPr marL="0" indent="0">
              <a:buNone/>
            </a:pPr>
            <a:r>
              <a:rPr lang="en-US" dirty="0"/>
              <a:t>	Qualified Birth and Adoption </a:t>
            </a:r>
          </a:p>
          <a:p>
            <a:pPr marL="0" indent="0">
              <a:buNone/>
            </a:pPr>
            <a:r>
              <a:rPr lang="en-US" dirty="0"/>
              <a:t>	Terminally Ill</a:t>
            </a:r>
          </a:p>
          <a:p>
            <a:pPr marL="0" indent="0">
              <a:buNone/>
            </a:pPr>
            <a:r>
              <a:rPr lang="en-US" dirty="0"/>
              <a:t>	Federally Declared Disasters</a:t>
            </a:r>
          </a:p>
          <a:p>
            <a:pPr marL="0" indent="0">
              <a:buNone/>
            </a:pPr>
            <a:r>
              <a:rPr lang="en-US" dirty="0"/>
              <a:t>	Corrective distributions of excess contributions and earnings</a:t>
            </a:r>
          </a:p>
          <a:p>
            <a:pPr marL="0" indent="0">
              <a:buNone/>
            </a:pPr>
            <a:r>
              <a:rPr lang="en-US" dirty="0"/>
              <a:t>	Emergency Personal Expenses</a:t>
            </a:r>
          </a:p>
          <a:p>
            <a:pPr marL="0" indent="0">
              <a:buNone/>
            </a:pPr>
            <a:r>
              <a:rPr lang="en-US" dirty="0"/>
              <a:t>	Domestic Abuse Victims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C330D-6B6F-13F4-E999-9FF3B950D4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2.0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66420" y="1355544"/>
            <a:ext cx="9521433" cy="368458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Federally Declared Disasters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SECURE 2.0 and federally declared disasters</a:t>
            </a:r>
          </a:p>
          <a:p>
            <a:pPr lvl="1"/>
            <a:r>
              <a:rPr lang="en-US" sz="1800" dirty="0"/>
              <a:t>SECURE 2.0 made permanent the ability for an early withdrawal without the 10% penalty when made in result of a federally declared disaster</a:t>
            </a:r>
          </a:p>
          <a:p>
            <a:pPr lvl="1"/>
            <a:r>
              <a:rPr lang="en-US" sz="1800" dirty="0"/>
              <a:t>Must be made within 180 days of the disaster if the taxpayer’s principal residence is within the disaster area</a:t>
            </a:r>
          </a:p>
          <a:p>
            <a:pPr lvl="1"/>
            <a:r>
              <a:rPr lang="en-US" sz="1800" dirty="0"/>
              <a:t>Maximum distribution is $22,000</a:t>
            </a:r>
          </a:p>
          <a:p>
            <a:pPr lvl="1"/>
            <a:r>
              <a:rPr lang="en-US" sz="1800" dirty="0"/>
              <a:t>Three-year income reporting spread is available</a:t>
            </a:r>
          </a:p>
          <a:p>
            <a:pPr lvl="1"/>
            <a:r>
              <a:rPr lang="en-US" sz="1800" dirty="0"/>
              <a:t>Recontribution within three (3) years possible</a:t>
            </a:r>
          </a:p>
          <a:p>
            <a:pPr lvl="1"/>
            <a:r>
              <a:rPr lang="en-US" sz="1800" dirty="0"/>
              <a:t>Increased loan amounts available</a:t>
            </a:r>
          </a:p>
          <a:p>
            <a:pPr lvl="1"/>
            <a:r>
              <a:rPr lang="en-US" sz="1800" dirty="0"/>
              <a:t>Effective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70C61-F8D7-4602-0B42-26C3CA7D65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4127500" cy="566684"/>
          </a:xfrm>
        </p:spPr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14169" y="1372961"/>
            <a:ext cx="9244030" cy="3125163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Birth and Adoption Distributions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SECURE 2.0 and birth/adoption distributions</a:t>
            </a:r>
          </a:p>
          <a:p>
            <a:pPr lvl="1"/>
            <a:r>
              <a:rPr lang="en-US" sz="1800" dirty="0"/>
              <a:t>Original SECURE Act permitted a penalty free distribution of $10,000 and allowed the distribution to be repaid/recontributed, with no time limit</a:t>
            </a:r>
          </a:p>
          <a:p>
            <a:pPr lvl="1"/>
            <a:r>
              <a:rPr lang="en-US" sz="1800" dirty="0"/>
              <a:t>SECURE 2.0 limits the repayment/recontribution within three years, for distributions after enactment</a:t>
            </a:r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5056E-B19D-2209-1C27-1F3C937235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407795"/>
            <a:ext cx="9521433" cy="36845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SECURE 2.0 and Domestic Violence</a:t>
            </a:r>
          </a:p>
          <a:p>
            <a:r>
              <a:rPr lang="en-US" dirty="0"/>
              <a:t>After 2023</a:t>
            </a:r>
          </a:p>
          <a:p>
            <a:r>
              <a:rPr lang="en-US" dirty="0"/>
              <a:t>Penalty free up to the lesser of $10,000 or 50% of account present value</a:t>
            </a:r>
          </a:p>
          <a:p>
            <a:r>
              <a:rPr lang="en-US" dirty="0"/>
              <a:t>More guidance will follow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SECURE 2.0 and Emergency Personal Expenses</a:t>
            </a:r>
          </a:p>
          <a:p>
            <a:r>
              <a:rPr lang="en-US" dirty="0"/>
              <a:t>Up to $1,000 for personal financial emergency after 2023</a:t>
            </a:r>
          </a:p>
          <a:p>
            <a:r>
              <a:rPr lang="en-US" dirty="0"/>
              <a:t>More guidance will follow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2040F-6D77-4B2C-AF49-CBD723ED1A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05460" y="1315581"/>
            <a:ext cx="9521433" cy="306169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SECURE 2.0, effective 2023</a:t>
            </a:r>
          </a:p>
          <a:p>
            <a:pPr marL="0" indent="0">
              <a:buNone/>
            </a:pPr>
            <a:r>
              <a:rPr lang="en-US" dirty="0"/>
              <a:t>	New penalty exception for terminally ill</a:t>
            </a:r>
          </a:p>
          <a:p>
            <a:r>
              <a:rPr lang="en-US" b="1" dirty="0"/>
              <a:t>529 and Roth, effective 2024</a:t>
            </a:r>
          </a:p>
          <a:p>
            <a:pPr marL="0" indent="0">
              <a:buNone/>
            </a:pPr>
            <a:r>
              <a:rPr lang="en-US" dirty="0"/>
              <a:t>	Allows for a 529 plan to be distributed into a ROTH IRA</a:t>
            </a:r>
          </a:p>
          <a:p>
            <a:pPr marL="0" indent="0">
              <a:buNone/>
            </a:pPr>
            <a:r>
              <a:rPr lang="en-US" dirty="0"/>
              <a:t>	$35,000 lifetime limit</a:t>
            </a:r>
          </a:p>
          <a:p>
            <a:pPr marL="0" indent="0">
              <a:buNone/>
            </a:pPr>
            <a:r>
              <a:rPr lang="en-US" dirty="0"/>
              <a:t>	Annual amount is the ROTH IRA contribution limit</a:t>
            </a:r>
          </a:p>
          <a:p>
            <a:pPr marL="0" indent="0">
              <a:buNone/>
            </a:pPr>
            <a:r>
              <a:rPr lang="en-US" dirty="0"/>
              <a:t>	529 plan must be in existence for 15 years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44065-E77D-FFC5-54D6-A6569C1DF4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3017891" cy="556410"/>
          </a:xfrm>
        </p:spPr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57711" y="1390377"/>
            <a:ext cx="9768012" cy="3679968"/>
          </a:xfrm>
        </p:spPr>
        <p:txBody>
          <a:bodyPr>
            <a:normAutofit/>
          </a:bodyPr>
          <a:lstStyle/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SECURE 2.0 and Tax Year 2025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Automatic Enrollment for employers with more than 10 employees is effective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Increased Catch Up for 60, 61, 62 and 63 is effective</a:t>
            </a:r>
          </a:p>
          <a:p>
            <a:pPr marL="342900" marR="0" lvl="0" indent="-342900" fontAlgn="base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Long time part time employees change for eligibility for QPR falls from three (3) years 	of service to two (2)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SECURE 2.0 and Tax Year 2027</a:t>
            </a:r>
          </a:p>
          <a:p>
            <a:pPr marL="342900" marR="0" lvl="0" indent="-342900" fontAlgn="base">
              <a:lnSpc>
                <a:spcPct val="11000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·	Save’s Credit is repealed and replaced with a federal matching contribution to retirement accounts, not to exceed $2,000 and limited by MAGI (similar to the current Saver’s Credit)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658CF-0B9E-1CD4-55DA-BCF98BF882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3110358" cy="566684"/>
          </a:xfrm>
        </p:spPr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444500" y="1381669"/>
            <a:ext cx="9521433" cy="3684588"/>
          </a:xfrm>
        </p:spPr>
        <p:txBody>
          <a:bodyPr>
            <a:normAutofit fontScale="85000" lnSpcReduction="10000"/>
          </a:bodyPr>
          <a:lstStyle/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2400" b="1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SECURE 2.0 and Miscellaneous Items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Symbol" panose="05050102010706020507" pitchFamily="18" charset="2"/>
              <a:ea typeface="Symbol" panose="05050102010706020507" pitchFamily="18" charset="2"/>
            </a:endParaRP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latin typeface="Symbol" panose="05050102010706020507" pitchFamily="18" charset="2"/>
                <a:ea typeface="Symbol" panose="05050102010706020507" pitchFamily="18" charset="2"/>
              </a:rPr>
              <a:t>	   </a:t>
            </a:r>
            <a:r>
              <a:rPr lang="en-US" sz="1900" b="1" spc="-5" dirty="0">
                <a:ea typeface="Symbol" panose="05050102010706020507" pitchFamily="18" charset="2"/>
              </a:rPr>
              <a:t>Credit for small employers</a:t>
            </a: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ea typeface="Symbol" panose="05050102010706020507" pitchFamily="18" charset="2"/>
              </a:rPr>
              <a:t>		After 2022, credit will apply for five years (increased from the original three years) 				for businesses with 50 or fewer employees</a:t>
            </a: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ea typeface="Symbol" panose="05050102010706020507" pitchFamily="18" charset="2"/>
              </a:rPr>
              <a:t>		Credit increased to 100% of startup costs, limited to $1,000 for employers with 50 				or fewer employees</a:t>
            </a: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ea typeface="Symbol" panose="05050102010706020507" pitchFamily="18" charset="2"/>
              </a:rPr>
              <a:t>		Phaseout applies for employers with 51 to 100 employees</a:t>
            </a: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ea typeface="Symbol" panose="05050102010706020507" pitchFamily="18" charset="2"/>
              </a:rPr>
              <a:t>		Retroactively to 2019, permits small businesses that joined a multiple employer plan (MEP)</a:t>
            </a:r>
          </a:p>
          <a:p>
            <a:pPr marL="0" marR="0" lvl="0" indent="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None/>
              <a:tabLst>
                <a:tab pos="182880" algn="l"/>
              </a:tabLst>
            </a:pPr>
            <a:r>
              <a:rPr lang="en-US" spc="-5" dirty="0">
                <a:ea typeface="Symbol" panose="05050102010706020507" pitchFamily="18" charset="2"/>
              </a:rPr>
              <a:t>		Employers offering 403 (b) plans can join a MEP, after 2022</a:t>
            </a:r>
            <a:endParaRPr lang="en-US" sz="1800" spc="-5" dirty="0">
              <a:effectLst/>
              <a:ea typeface="Symbol" panose="05050102010706020507" pitchFamily="18" charset="2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A4261-3E03-E71E-2143-0C99EA6EA90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2.0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40295" y="1382902"/>
            <a:ext cx="9521433" cy="4258121"/>
          </a:xfrm>
        </p:spPr>
        <p:txBody>
          <a:bodyPr/>
          <a:lstStyle/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2000" b="1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SECURE 2.0 and Miscellaneous Items</a:t>
            </a:r>
          </a:p>
          <a:p>
            <a:pPr marL="342900" marR="0" lvl="0" indent="-342900" fontAlgn="base">
              <a:lnSpc>
                <a:spcPts val="1480"/>
              </a:lnSpc>
              <a:spcBef>
                <a:spcPts val="1260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Symbol" panose="05050102010706020507" pitchFamily="18" charset="2"/>
              <a:ea typeface="Symbol" panose="05050102010706020507" pitchFamily="18" charset="2"/>
            </a:endParaRPr>
          </a:p>
          <a:p>
            <a:pPr marL="342900" marR="548640" lvl="0" indent="-342900" fontAlgn="base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Employers will be able to offer small incentives to encourage employees to contribute to the qualified retirement plans, effective 2023</a:t>
            </a:r>
          </a:p>
          <a:p>
            <a:pPr marL="342900" marR="548640" lvl="0" indent="-342900" fontAlgn="base">
              <a:lnSpc>
                <a:spcPts val="1440"/>
              </a:lnSpc>
              <a:spcBef>
                <a:spcPts val="505"/>
              </a:spcBef>
              <a:spcAft>
                <a:spcPts val="0"/>
              </a:spcAft>
              <a:buClr>
                <a:srgbClr val="414042"/>
              </a:buClr>
              <a:buSzPts val="1200"/>
              <a:buFont typeface="Arial" panose="020B0604020202020204" pitchFamily="34" charset="0"/>
              <a:buChar char="·"/>
              <a:tabLst>
                <a:tab pos="182880" algn="l"/>
              </a:tabLst>
            </a:pPr>
            <a:endParaRPr lang="en-US" sz="1800" spc="-5" dirty="0">
              <a:effectLst/>
              <a:latin typeface="Symbol" panose="05050102010706020507" pitchFamily="18" charset="2"/>
              <a:ea typeface="Symbol" panose="05050102010706020507" pitchFamily="18" charset="2"/>
            </a:endParaRPr>
          </a:p>
          <a:p>
            <a:pPr marL="91440" marR="0" indent="0" fontAlgn="base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None/>
            </a:pPr>
            <a:r>
              <a:rPr lang="en-US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1800" spc="2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After 2023, student loan payments</a:t>
            </a:r>
            <a:endParaRPr lang="en-US" sz="1800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marL="342900" marR="320040" lvl="0" indent="-342900" fontAlgn="base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 panose="020B0604020202020204" pitchFamily="34" charset="0"/>
              <a:buChar char="·"/>
              <a:tabLst>
                <a:tab pos="182880" algn="l"/>
              </a:tabLst>
            </a:pPr>
            <a:r>
              <a:rPr lang="en-US" sz="1800" spc="-15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Employers may make payments to a QRP that match qualified student loan payments by employees. However, the matching contributions for the student loan payments must be at the same rate as the elective deferrals.</a:t>
            </a:r>
            <a:endParaRPr lang="en-US" sz="1800" spc="-15" dirty="0">
              <a:effectLst/>
              <a:latin typeface="Symbol" panose="05050102010706020507" pitchFamily="18" charset="2"/>
              <a:ea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More guidance will follow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D8F0B-2B4E-F240-2980-BAD4B777F7B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5E3981-F0D7-482C-A8E0-6A57700B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4682304" cy="587232"/>
          </a:xfrm>
        </p:spPr>
        <p:txBody>
          <a:bodyPr/>
          <a:lstStyle/>
          <a:p>
            <a:r>
              <a:rPr lang="en-US" dirty="0"/>
              <a:t>SECURE 2.0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C4E62-1A34-4F98-A451-214F1808519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22877" y="1372959"/>
            <a:ext cx="9439239" cy="28374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SECURE 2.0 and Safety Officers Effective 2023</a:t>
            </a:r>
          </a:p>
          <a:p>
            <a:r>
              <a:rPr lang="en-US" dirty="0"/>
              <a:t>In addition to permitting Safety Offices to receive substantially equal and periodic payments starting at age 50 when separated from service, SECURE 2.0 creates a new condition 25 years of service</a:t>
            </a:r>
          </a:p>
          <a:p>
            <a:r>
              <a:rPr lang="en-US" dirty="0"/>
              <a:t>Public Safety officer definition is expanded to include correction officers</a:t>
            </a:r>
          </a:p>
          <a:p>
            <a:r>
              <a:rPr lang="en-US" dirty="0"/>
              <a:t>$3,000 exclusion for health insurance from the retirement income of public safety officers will no longer contain the requirement that the plan directly pay for the health insurance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75D21-6D82-27D5-FA28-D55968F7B8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E5BF-9922-45FB-8F3F-4446D40A05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46346-437C-51EE-0080-8D083060D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RIMPLE MASHRUWALA CPA LLC.  info@rmcpa.us (832) 533-2100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71863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0AD0F-3C0B-4000-8734-BBA584B6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169" y="-153720"/>
            <a:ext cx="7755311" cy="153335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/>
            </a:br>
            <a:br>
              <a:rPr lang="en-US" sz="2000" b="1" dirty="0"/>
            </a:br>
            <a:br>
              <a:rPr lang="en-US" sz="2000" b="1" dirty="0">
                <a:solidFill>
                  <a:schemeClr val="accent1"/>
                </a:solidFill>
                <a:latin typeface="Georgia" panose="02040502050405020303" pitchFamily="18" charset="0"/>
              </a:rPr>
            </a:br>
            <a:br>
              <a:rPr lang="en-US" sz="2200" b="1" dirty="0">
                <a:solidFill>
                  <a:schemeClr val="accent1"/>
                </a:solidFill>
              </a:rPr>
            </a:br>
            <a:br>
              <a:rPr lang="en-US" sz="2200" b="1" dirty="0"/>
            </a:b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81B2E-92EF-4ACD-993B-BC8A2D172228}"/>
              </a:ext>
            </a:extLst>
          </p:cNvPr>
          <p:cNvSpPr txBox="1"/>
          <p:nvPr/>
        </p:nvSpPr>
        <p:spPr>
          <a:xfrm>
            <a:off x="10077" y="-12748"/>
            <a:ext cx="12161520" cy="18288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7D2867-E5B4-4D16-B19A-E1A25205E0E3}"/>
              </a:ext>
            </a:extLst>
          </p:cNvPr>
          <p:cNvSpPr txBox="1"/>
          <p:nvPr/>
        </p:nvSpPr>
        <p:spPr>
          <a:xfrm>
            <a:off x="2258628" y="3819847"/>
            <a:ext cx="103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2665A-BADA-44EC-A861-C116C556FA01}"/>
              </a:ext>
            </a:extLst>
          </p:cNvPr>
          <p:cNvSpPr txBox="1"/>
          <p:nvPr/>
        </p:nvSpPr>
        <p:spPr>
          <a:xfrm>
            <a:off x="0" y="6579487"/>
            <a:ext cx="12161520" cy="2462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Indo-American Chamber of Commerce of Greater Houston 1 Riverway, Suite 1700 Houston TX 77056   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info@iaccgh.com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www.iaccgh.com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0A2EE-77C9-4989-A52F-DFF672B2E838}"/>
              </a:ext>
            </a:extLst>
          </p:cNvPr>
          <p:cNvSpPr txBox="1"/>
          <p:nvPr/>
        </p:nvSpPr>
        <p:spPr>
          <a:xfrm>
            <a:off x="2774005" y="468862"/>
            <a:ext cx="86205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Saturday, February 18,2023 2:00pm- 5:00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91F902-D210-479C-9E42-488CAD039EB3}"/>
              </a:ext>
            </a:extLst>
          </p:cNvPr>
          <p:cNvSpPr txBox="1"/>
          <p:nvPr/>
        </p:nvSpPr>
        <p:spPr>
          <a:xfrm>
            <a:off x="161626" y="2628184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Rajiv Bhavsar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223E9-3221-42A8-BB18-D5E5B6292AC3}"/>
              </a:ext>
            </a:extLst>
          </p:cNvPr>
          <p:cNvSpPr txBox="1"/>
          <p:nvPr/>
        </p:nvSpPr>
        <p:spPr>
          <a:xfrm>
            <a:off x="1199074" y="2642337"/>
            <a:ext cx="1847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Jagdip Ahluwalia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Executive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E91E4F1-9909-4B42-B496-3297F05FE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2" y="1920055"/>
            <a:ext cx="731214" cy="731520"/>
          </a:xfrm>
          <a:prstGeom prst="rect">
            <a:avLst/>
          </a:prstGeom>
        </p:spPr>
      </p:pic>
      <p:pic>
        <p:nvPicPr>
          <p:cNvPr id="33" name="Content Placeholder 29" descr="Logo&#10;&#10;Description automatically generated">
            <a:extLst>
              <a:ext uri="{FF2B5EF4-FFF2-40B4-BE49-F238E27FC236}">
                <a16:creationId xmlns:a16="http://schemas.microsoft.com/office/drawing/2014/main" id="{5FC1FDD9-DE33-46FF-80E7-B64A5FED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9" y="233449"/>
            <a:ext cx="1254055" cy="1622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6262F-EB9E-4BE1-9956-010087B1381C}"/>
              </a:ext>
            </a:extLst>
          </p:cNvPr>
          <p:cNvSpPr txBox="1"/>
          <p:nvPr/>
        </p:nvSpPr>
        <p:spPr>
          <a:xfrm>
            <a:off x="3524056" y="940146"/>
            <a:ext cx="5938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IACCGH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Tax Seminar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14" name="Picture 13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0D81871B-DF55-D972-E133-57F87F6B0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7" y="1920055"/>
            <a:ext cx="731520" cy="7315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2DEA987-B9E3-3F2E-3C69-DD36F81227F1}"/>
              </a:ext>
            </a:extLst>
          </p:cNvPr>
          <p:cNvSpPr txBox="1"/>
          <p:nvPr/>
        </p:nvSpPr>
        <p:spPr>
          <a:xfrm>
            <a:off x="5103219" y="3228111"/>
            <a:ext cx="23723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Panelist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Kershaw Khumbatta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CPA &amp; Owner,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Kershaw K Khumbatta PLLC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0B6913E-A436-84A9-AFC3-3A5CAE4D8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01" y="1933506"/>
            <a:ext cx="2329218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8D4E8C-6DC8-A045-FE38-9AD6CCDAAFFD}"/>
              </a:ext>
            </a:extLst>
          </p:cNvPr>
          <p:cNvSpPr txBox="1"/>
          <p:nvPr/>
        </p:nvSpPr>
        <p:spPr>
          <a:xfrm>
            <a:off x="2774004" y="1442334"/>
            <a:ext cx="8530643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India House, 8888 W Belfort St, Houston TX 77031</a:t>
            </a:r>
          </a:p>
        </p:txBody>
      </p:sp>
    </p:spTree>
    <p:extLst>
      <p:ext uri="{BB962C8B-B14F-4D97-AF65-F5344CB8AC3E}">
        <p14:creationId xmlns:p14="http://schemas.microsoft.com/office/powerpoint/2010/main" val="580606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Understanding Business Entities &amp; Estate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Kershaw K Khumbatta, CPA</a:t>
            </a:r>
          </a:p>
          <a:p>
            <a:r>
              <a:rPr lang="en-US" b="1" dirty="0">
                <a:solidFill>
                  <a:srgbClr val="00B050"/>
                </a:solidFill>
              </a:rPr>
              <a:t>1455 Highway 6 South, Suite A</a:t>
            </a:r>
          </a:p>
          <a:p>
            <a:r>
              <a:rPr lang="en-US" b="1" dirty="0">
                <a:solidFill>
                  <a:srgbClr val="00B050"/>
                </a:solidFill>
              </a:rPr>
              <a:t>Sugar Land, TX 77479</a:t>
            </a:r>
          </a:p>
          <a:p>
            <a:r>
              <a:rPr lang="en-US" b="1" dirty="0">
                <a:solidFill>
                  <a:srgbClr val="00B050"/>
                </a:solidFill>
              </a:rPr>
              <a:t>Tel: 281-313-8006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907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When starting a business, it's important to choose the right business entity that suits your needs.</a:t>
            </a:r>
          </a:p>
          <a:p>
            <a:r>
              <a:rPr lang="en-US" dirty="0"/>
              <a:t>There are various types of business entities in the USA, including sole proprietorships, partnerships, limited liability companies (LLCs), corporations, S corporations, cooperatives, and limited liability partnerships (LLPs).</a:t>
            </a:r>
          </a:p>
          <a:p>
            <a:r>
              <a:rPr lang="en-US" dirty="0"/>
              <a:t>It's also important to consider estate planning as a business owner to ensure that your assets are distributed according to your wishes.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69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 Proprietorship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sole proprietorship is a business owned by one person who is responsible for all aspects of the business.</a:t>
            </a:r>
          </a:p>
          <a:p>
            <a:r>
              <a:rPr lang="en-US" dirty="0"/>
              <a:t>The owner has unlimited liability for the debts and obligations of the business.</a:t>
            </a:r>
          </a:p>
          <a:p>
            <a:r>
              <a:rPr lang="en-US" dirty="0"/>
              <a:t>This is the simplest and most common type of business entity.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68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partnership is a business owned by two or more people who share the profits and losses of the business.</a:t>
            </a:r>
          </a:p>
          <a:p>
            <a:r>
              <a:rPr lang="en-US" dirty="0"/>
              <a:t>There are two types of partnerships: general partnerships and limited partnerships.</a:t>
            </a:r>
          </a:p>
          <a:p>
            <a:r>
              <a:rPr lang="en-US" dirty="0"/>
              <a:t>In a general partnership, all partners have unlimited liability for the debts and obligations of the business.</a:t>
            </a:r>
          </a:p>
          <a:p>
            <a:r>
              <a:rPr lang="en-US" dirty="0"/>
              <a:t>In a limited partnership, there are general partners who have unlimited liability, and limited partners who have limited liability and are not involved in the management of the business.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098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Liability Company (LLC)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LLC is a hybrid entity that provides the limited liability of a corporation and the flexibility of a partnership.</a:t>
            </a:r>
          </a:p>
          <a:p>
            <a:r>
              <a:rPr lang="en-US" dirty="0"/>
              <a:t>The owners of an LLC are called members, and they are not personally liable for the debts and obligations of the business.</a:t>
            </a:r>
          </a:p>
          <a:p>
            <a:r>
              <a:rPr lang="en-US" dirty="0"/>
              <a:t>An LLC can be taxed as a pass-through entity, which means that the income or losses of the business are passed through to the members and reported on their personal tax returns.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corporation is a legal entity that is separate from its owners and provides limited liability protection to its shareholders.</a:t>
            </a:r>
          </a:p>
          <a:p>
            <a:r>
              <a:rPr lang="en-US" dirty="0"/>
              <a:t>The owners of a corporation are called shareholders, and they are not personally liable for the debts and obligations of the business.</a:t>
            </a:r>
          </a:p>
          <a:p>
            <a:r>
              <a:rPr lang="en-US" dirty="0"/>
              <a:t>A corporation can be taxed as a C corporation, which is taxed as a separate entity, or as an S corporation, which is taxed as a pass-through entity.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4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 Corporations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S corporation is a type of corporation that is taxed as a pass-through entity.</a:t>
            </a:r>
          </a:p>
          <a:p>
            <a:r>
              <a:rPr lang="en-US" dirty="0"/>
              <a:t>The income or losses of the business are passed through to the shareholders and reported on their personal tax returns.</a:t>
            </a:r>
          </a:p>
          <a:p>
            <a:r>
              <a:rPr lang="en-US" dirty="0"/>
              <a:t>To qualify as an S corporation, the business must meet certain requirements, such as having no more than 100 shareholders.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666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cooperative is a business owned and operated by a group of individuals who share the profits and benefits.</a:t>
            </a:r>
          </a:p>
          <a:p>
            <a:r>
              <a:rPr lang="en-US" dirty="0"/>
              <a:t>The members of a cooperative are not personally liable for the debts and obligations of the business.</a:t>
            </a:r>
          </a:p>
          <a:p>
            <a:r>
              <a:rPr lang="en-US" dirty="0"/>
              <a:t>Cooperatives can be either non-profit or for-profit.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202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Liability Partnerships (LLP)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LLP is a partnership in which some or all of the partners have limited liability.</a:t>
            </a:r>
          </a:p>
          <a:p>
            <a:r>
              <a:rPr lang="en-US" dirty="0"/>
              <a:t>Each partner is responsible for their own actions and is not liable for the actions of other partners.</a:t>
            </a:r>
          </a:p>
          <a:p>
            <a:r>
              <a:rPr lang="en-US" dirty="0"/>
              <a:t>LLPs are recognized in most states in the USA and are typically used by professional service firms.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250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Estate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Estate planning is the process of planning for the distribution of your assets after you pass away.</a:t>
            </a:r>
          </a:p>
          <a:p>
            <a:r>
              <a:rPr lang="en-US" dirty="0"/>
              <a:t>As a business owner, it's important to have a plan in place to ensure that your business and other assets are distributed according to your wishes.</a:t>
            </a:r>
          </a:p>
          <a:p>
            <a:r>
              <a:rPr lang="en-US" dirty="0"/>
              <a:t>Common estate planning tools include wills, trusts, and powers of attorney.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3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 K-2 &amp; K-3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Forms K-2 and K-3 are actually tax forms used by S corporations and partnerships to report information about a shareholder or partner's share of income, deductions, and credits.</a:t>
            </a:r>
          </a:p>
          <a:p>
            <a:r>
              <a:rPr lang="en-US" dirty="0"/>
              <a:t>Specifically, Form K-2 is used by S corporations to report a shareholder's share of income, deductions, and credits that are not reported on the shareholder's Form K-1. This includes income, deductions, and credits that are separately stated, such as capital gains or losses and charitable contributions. Form K-2 is filed along with the S corporation's tax return, which is Form 1120-S.</a:t>
            </a:r>
          </a:p>
          <a:p>
            <a:r>
              <a:rPr lang="en-US" dirty="0"/>
              <a:t>Form K-3, on the other hand, is used by partnerships to report a partner's share of income, deductions, and credits that are not reported on the partner's Form K-1. This includes separately stated items such as capital gains or losses and charitable contributions. Form K-3 is filed along with the partnership's tax return, which is Form 1065.</a:t>
            </a:r>
          </a:p>
          <a:p>
            <a:r>
              <a:rPr lang="en-US" dirty="0"/>
              <a:t>It's worth noting that Forms K-2 and K-3 are relatively new forms, having been introduced in 2021. They are intended to provide more detailed information to the IRS about a shareholder or partner's share of income, deductions, and credits, and to help prevent errors and discrepancies in reporting.</a:t>
            </a:r>
          </a:p>
        </p:txBody>
      </p:sp>
    </p:spTree>
    <p:extLst>
      <p:ext uri="{BB962C8B-B14F-4D97-AF65-F5344CB8AC3E}">
        <p14:creationId xmlns:p14="http://schemas.microsoft.com/office/powerpoint/2010/main" val="2152282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K-2 &amp; K-3 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Form K-2 is used by S corporations to report certain items of income, deductions, and credits that are not reported on the shareholder's Form K-1. However, the filing of Form K-2 is optional, and S corporations are not required to file it with their tax return.</a:t>
            </a:r>
          </a:p>
          <a:p>
            <a:r>
              <a:rPr lang="en-US" dirty="0"/>
              <a:t>Similarly, Form K-3 is used by partnerships to report certain items of income, deductions, and credits that are not reported on the partner's Form K-1. However, the filing of Form K-3 is also optional, and partnerships are not required to file it with their tax return.</a:t>
            </a:r>
          </a:p>
          <a:p>
            <a:r>
              <a:rPr lang="en-US" dirty="0"/>
              <a:t>The IRS has indicated that the use of Forms K-2 and K-3 is voluntary, and it is up to the S corporation or partnership to decide whether to use these forms to report certain separately stated items of income, deductions, and credits. If an S corporation or partnership does choose to file Forms K-2 or K-3, these forms should be attached to the respective tax return (Form 1120-S for S corporations or Form 1065 for partnerships).</a:t>
            </a:r>
          </a:p>
          <a:p>
            <a:r>
              <a:rPr lang="en-US" dirty="0"/>
              <a:t>If a partner or shareholder notifies the partnership or S corporation before the partnership or S corporation files its return, the conditions for the exception are not met and </a:t>
            </a:r>
            <a:r>
              <a:rPr lang="en-US" b="1" dirty="0"/>
              <a:t>the partnership or S corporation</a:t>
            </a:r>
            <a:r>
              <a:rPr lang="en-US" dirty="0"/>
              <a:t> must provide the Schedule K-3 to the partner or shareholder and file the Schedules K-2 and K-3 with the IRS.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239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the right business entity is an important decision that can affect your liability and tax obligations.</a:t>
            </a:r>
          </a:p>
          <a:p>
            <a:r>
              <a:rPr lang="en-US" dirty="0"/>
              <a:t>Estate planning is also an important consideration for business owners to ensure that their assets are distributed according to </a:t>
            </a:r>
            <a:r>
              <a:rPr lang="en-US"/>
              <a:t>their wishes.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1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64">
  <a:themeElements>
    <a:clrScheme name="Theme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3815</Words>
  <Application>Microsoft Office PowerPoint</Application>
  <PresentationFormat>Widescreen</PresentationFormat>
  <Paragraphs>270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Arial</vt:lpstr>
      <vt:lpstr>Calibri</vt:lpstr>
      <vt:lpstr>Calibri Light</vt:lpstr>
      <vt:lpstr>Carlito</vt:lpstr>
      <vt:lpstr>Courier New</vt:lpstr>
      <vt:lpstr>Georgia</vt:lpstr>
      <vt:lpstr>MathJax_Fraktur</vt:lpstr>
      <vt:lpstr>Symbol</vt:lpstr>
      <vt:lpstr>Times New Roman</vt:lpstr>
      <vt:lpstr>Trade Gothic LT Pro</vt:lpstr>
      <vt:lpstr>Trebuchet MS</vt:lpstr>
      <vt:lpstr>Verdana</vt:lpstr>
      <vt:lpstr>Wingdings</vt:lpstr>
      <vt:lpstr>Office Theme</vt:lpstr>
      <vt:lpstr>3_Office Theme</vt:lpstr>
      <vt:lpstr>4_Office Theme</vt:lpstr>
      <vt:lpstr>2_Office Theme</vt:lpstr>
      <vt:lpstr>Theme64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Individual Tax – International- Income,  Assets, Sale and Repatriation</vt:lpstr>
      <vt:lpstr>PowerPoint Presentation</vt:lpstr>
      <vt:lpstr>PowerPoint Presentation</vt:lpstr>
      <vt:lpstr>PowerPoint Presentation</vt:lpstr>
      <vt:lpstr>4: Business International tax:</vt:lpstr>
      <vt:lpstr>5:Frequently Asked Questions:</vt:lpstr>
      <vt:lpstr>     </vt:lpstr>
      <vt:lpstr>SECURE 2.0</vt:lpstr>
      <vt:lpstr>Main Highlight</vt:lpstr>
      <vt:lpstr>SECURE 2.0 </vt:lpstr>
      <vt:lpstr>SECURE 2.0 </vt:lpstr>
      <vt:lpstr>SECURE 2.0</vt:lpstr>
      <vt:lpstr>SECURE 2.0</vt:lpstr>
      <vt:lpstr>SECURE 2.0</vt:lpstr>
      <vt:lpstr>SECURE 2.0</vt:lpstr>
      <vt:lpstr>SECURE 2.0</vt:lpstr>
      <vt:lpstr>SECURE 2.0 </vt:lpstr>
      <vt:lpstr>SECURE 2.0</vt:lpstr>
      <vt:lpstr>Thank You</vt:lpstr>
      <vt:lpstr>     </vt:lpstr>
      <vt:lpstr>Understanding Business Entities &amp; Estate Planning</vt:lpstr>
      <vt:lpstr>Introduction</vt:lpstr>
      <vt:lpstr>Sole Proprietorship</vt:lpstr>
      <vt:lpstr>Partnership</vt:lpstr>
      <vt:lpstr>Limited Liability Company (LLC)</vt:lpstr>
      <vt:lpstr>Corporation</vt:lpstr>
      <vt:lpstr>S Corporations</vt:lpstr>
      <vt:lpstr>Cooperative</vt:lpstr>
      <vt:lpstr>Limited Liability Partnerships (LLP)</vt:lpstr>
      <vt:lpstr>Estate Planning</vt:lpstr>
      <vt:lpstr>Forms K-2 &amp; K-3</vt:lpstr>
      <vt:lpstr>K-2 &amp; K-3 Filing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IACCGH @Admin</dc:creator>
  <cp:lastModifiedBy>IACCGH @Admin</cp:lastModifiedBy>
  <cp:revision>3</cp:revision>
  <dcterms:created xsi:type="dcterms:W3CDTF">2020-11-03T18:30:07Z</dcterms:created>
  <dcterms:modified xsi:type="dcterms:W3CDTF">2023-03-02T19:22:13Z</dcterms:modified>
</cp:coreProperties>
</file>