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5" r:id="rId1"/>
    <p:sldMasterId id="2147483749" r:id="rId2"/>
  </p:sldMasterIdLst>
  <p:notesMasterIdLst>
    <p:notesMasterId r:id="rId15"/>
  </p:notesMasterIdLst>
  <p:sldIdLst>
    <p:sldId id="2147470161" r:id="rId3"/>
    <p:sldId id="2147470162" r:id="rId4"/>
    <p:sldId id="2147470163" r:id="rId5"/>
    <p:sldId id="311" r:id="rId6"/>
    <p:sldId id="312" r:id="rId7"/>
    <p:sldId id="317" r:id="rId8"/>
    <p:sldId id="308" r:id="rId9"/>
    <p:sldId id="306" r:id="rId10"/>
    <p:sldId id="300" r:id="rId11"/>
    <p:sldId id="314" r:id="rId12"/>
    <p:sldId id="316" r:id="rId13"/>
    <p:sldId id="301" r:id="rId14"/>
  </p:sldIdLst>
  <p:sldSz cx="18288000" cy="10287000"/>
  <p:notesSz cx="6858000" cy="9144000"/>
  <p:embeddedFontLst>
    <p:embeddedFont>
      <p:font typeface="Abadi Extra Light" panose="020B0204020104020204" pitchFamily="34" charset="0"/>
      <p:regular r:id="rId16"/>
    </p:embeddedFont>
    <p:embeddedFont>
      <p:font typeface="Univers Condensed Light" panose="020B0306020202040204" pitchFamily="34" charset="0"/>
      <p:regular r:id="rId17"/>
    </p:embeddedFont>
    <p:embeddedFont>
      <p:font typeface="Walbaum Display Light" panose="02070303090703020303" pitchFamily="18"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DBBE54-536E-4012-8BB0-623336AC0F24}">
          <p14:sldIdLst>
            <p14:sldId id="2147470161"/>
            <p14:sldId id="2147470162"/>
            <p14:sldId id="2147470163"/>
            <p14:sldId id="311"/>
            <p14:sldId id="312"/>
            <p14:sldId id="317"/>
            <p14:sldId id="308"/>
            <p14:sldId id="306"/>
            <p14:sldId id="300"/>
            <p14:sldId id="314"/>
            <p14:sldId id="316"/>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1" d="100"/>
          <a:sy n="31" d="100"/>
        </p:scale>
        <p:origin x="1042"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CCGH @Admin" userId="ff2583df84e2da1c" providerId="LiveId" clId="{BD0A24D0-D2FD-4505-BC1B-266F309E83B0}"/>
    <pc:docChg chg="delSld delMainMaster modSection">
      <pc:chgData name="IACCGH @Admin" userId="ff2583df84e2da1c" providerId="LiveId" clId="{BD0A24D0-D2FD-4505-BC1B-266F309E83B0}" dt="2024-03-07T16:17:26.053" v="3" actId="2696"/>
      <pc:docMkLst>
        <pc:docMk/>
      </pc:docMkLst>
      <pc:sldChg chg="del">
        <pc:chgData name="IACCGH @Admin" userId="ff2583df84e2da1c" providerId="LiveId" clId="{BD0A24D0-D2FD-4505-BC1B-266F309E83B0}" dt="2024-03-07T16:16:26.978" v="0" actId="47"/>
        <pc:sldMkLst>
          <pc:docMk/>
          <pc:sldMk cId="0" sldId="256"/>
        </pc:sldMkLst>
      </pc:sldChg>
      <pc:sldChg chg="del">
        <pc:chgData name="IACCGH @Admin" userId="ff2583df84e2da1c" providerId="LiveId" clId="{BD0A24D0-D2FD-4505-BC1B-266F309E83B0}" dt="2024-03-07T16:16:26.978" v="0" actId="47"/>
        <pc:sldMkLst>
          <pc:docMk/>
          <pc:sldMk cId="0" sldId="257"/>
        </pc:sldMkLst>
      </pc:sldChg>
      <pc:sldChg chg="del">
        <pc:chgData name="IACCGH @Admin" userId="ff2583df84e2da1c" providerId="LiveId" clId="{BD0A24D0-D2FD-4505-BC1B-266F309E83B0}" dt="2024-03-07T16:16:26.978" v="0" actId="47"/>
        <pc:sldMkLst>
          <pc:docMk/>
          <pc:sldMk cId="0" sldId="258"/>
        </pc:sldMkLst>
      </pc:sldChg>
      <pc:sldChg chg="del">
        <pc:chgData name="IACCGH @Admin" userId="ff2583df84e2da1c" providerId="LiveId" clId="{BD0A24D0-D2FD-4505-BC1B-266F309E83B0}" dt="2024-03-07T16:16:26.978" v="0" actId="47"/>
        <pc:sldMkLst>
          <pc:docMk/>
          <pc:sldMk cId="0" sldId="259"/>
        </pc:sldMkLst>
      </pc:sldChg>
      <pc:sldChg chg="del">
        <pc:chgData name="IACCGH @Admin" userId="ff2583df84e2da1c" providerId="LiveId" clId="{BD0A24D0-D2FD-4505-BC1B-266F309E83B0}" dt="2024-03-07T16:16:26.978" v="0" actId="47"/>
        <pc:sldMkLst>
          <pc:docMk/>
          <pc:sldMk cId="0" sldId="260"/>
        </pc:sldMkLst>
      </pc:sldChg>
      <pc:sldChg chg="del">
        <pc:chgData name="IACCGH @Admin" userId="ff2583df84e2da1c" providerId="LiveId" clId="{BD0A24D0-D2FD-4505-BC1B-266F309E83B0}" dt="2024-03-07T16:16:26.978" v="0" actId="47"/>
        <pc:sldMkLst>
          <pc:docMk/>
          <pc:sldMk cId="0" sldId="261"/>
        </pc:sldMkLst>
      </pc:sldChg>
      <pc:sldChg chg="del">
        <pc:chgData name="IACCGH @Admin" userId="ff2583df84e2da1c" providerId="LiveId" clId="{BD0A24D0-D2FD-4505-BC1B-266F309E83B0}" dt="2024-03-07T16:16:26.978" v="0" actId="47"/>
        <pc:sldMkLst>
          <pc:docMk/>
          <pc:sldMk cId="0" sldId="262"/>
        </pc:sldMkLst>
      </pc:sldChg>
      <pc:sldChg chg="del">
        <pc:chgData name="IACCGH @Admin" userId="ff2583df84e2da1c" providerId="LiveId" clId="{BD0A24D0-D2FD-4505-BC1B-266F309E83B0}" dt="2024-03-07T16:16:26.978" v="0" actId="47"/>
        <pc:sldMkLst>
          <pc:docMk/>
          <pc:sldMk cId="0" sldId="263"/>
        </pc:sldMkLst>
      </pc:sldChg>
      <pc:sldChg chg="del">
        <pc:chgData name="IACCGH @Admin" userId="ff2583df84e2da1c" providerId="LiveId" clId="{BD0A24D0-D2FD-4505-BC1B-266F309E83B0}" dt="2024-03-07T16:16:26.978" v="0" actId="47"/>
        <pc:sldMkLst>
          <pc:docMk/>
          <pc:sldMk cId="0" sldId="264"/>
        </pc:sldMkLst>
      </pc:sldChg>
      <pc:sldChg chg="del">
        <pc:chgData name="IACCGH @Admin" userId="ff2583df84e2da1c" providerId="LiveId" clId="{BD0A24D0-D2FD-4505-BC1B-266F309E83B0}" dt="2024-03-07T16:16:26.978" v="0" actId="47"/>
        <pc:sldMkLst>
          <pc:docMk/>
          <pc:sldMk cId="0" sldId="265"/>
        </pc:sldMkLst>
      </pc:sldChg>
      <pc:sldChg chg="del">
        <pc:chgData name="IACCGH @Admin" userId="ff2583df84e2da1c" providerId="LiveId" clId="{BD0A24D0-D2FD-4505-BC1B-266F309E83B0}" dt="2024-03-07T16:16:26.978" v="0" actId="47"/>
        <pc:sldMkLst>
          <pc:docMk/>
          <pc:sldMk cId="0" sldId="266"/>
        </pc:sldMkLst>
      </pc:sldChg>
      <pc:sldChg chg="del">
        <pc:chgData name="IACCGH @Admin" userId="ff2583df84e2da1c" providerId="LiveId" clId="{BD0A24D0-D2FD-4505-BC1B-266F309E83B0}" dt="2024-03-07T16:16:26.978" v="0" actId="47"/>
        <pc:sldMkLst>
          <pc:docMk/>
          <pc:sldMk cId="0" sldId="267"/>
        </pc:sldMkLst>
      </pc:sldChg>
      <pc:sldChg chg="del">
        <pc:chgData name="IACCGH @Admin" userId="ff2583df84e2da1c" providerId="LiveId" clId="{BD0A24D0-D2FD-4505-BC1B-266F309E83B0}" dt="2024-03-07T16:16:26.978" v="0" actId="47"/>
        <pc:sldMkLst>
          <pc:docMk/>
          <pc:sldMk cId="0" sldId="268"/>
        </pc:sldMkLst>
      </pc:sldChg>
      <pc:sldChg chg="del">
        <pc:chgData name="IACCGH @Admin" userId="ff2583df84e2da1c" providerId="LiveId" clId="{BD0A24D0-D2FD-4505-BC1B-266F309E83B0}" dt="2024-03-07T16:16:26.978" v="0" actId="47"/>
        <pc:sldMkLst>
          <pc:docMk/>
          <pc:sldMk cId="0" sldId="269"/>
        </pc:sldMkLst>
      </pc:sldChg>
      <pc:sldChg chg="del">
        <pc:chgData name="IACCGH @Admin" userId="ff2583df84e2da1c" providerId="LiveId" clId="{BD0A24D0-D2FD-4505-BC1B-266F309E83B0}" dt="2024-03-07T16:16:26.978" v="0" actId="47"/>
        <pc:sldMkLst>
          <pc:docMk/>
          <pc:sldMk cId="0" sldId="270"/>
        </pc:sldMkLst>
      </pc:sldChg>
      <pc:sldChg chg="del">
        <pc:chgData name="IACCGH @Admin" userId="ff2583df84e2da1c" providerId="LiveId" clId="{BD0A24D0-D2FD-4505-BC1B-266F309E83B0}" dt="2024-03-07T16:16:26.978" v="0" actId="47"/>
        <pc:sldMkLst>
          <pc:docMk/>
          <pc:sldMk cId="0" sldId="271"/>
        </pc:sldMkLst>
      </pc:sldChg>
      <pc:sldChg chg="del">
        <pc:chgData name="IACCGH @Admin" userId="ff2583df84e2da1c" providerId="LiveId" clId="{BD0A24D0-D2FD-4505-BC1B-266F309E83B0}" dt="2024-03-07T16:16:26.978" v="0" actId="47"/>
        <pc:sldMkLst>
          <pc:docMk/>
          <pc:sldMk cId="0" sldId="272"/>
        </pc:sldMkLst>
      </pc:sldChg>
      <pc:sldChg chg="del">
        <pc:chgData name="IACCGH @Admin" userId="ff2583df84e2da1c" providerId="LiveId" clId="{BD0A24D0-D2FD-4505-BC1B-266F309E83B0}" dt="2024-03-07T16:16:26.978" v="0" actId="47"/>
        <pc:sldMkLst>
          <pc:docMk/>
          <pc:sldMk cId="0" sldId="273"/>
        </pc:sldMkLst>
      </pc:sldChg>
      <pc:sldChg chg="del">
        <pc:chgData name="IACCGH @Admin" userId="ff2583df84e2da1c" providerId="LiveId" clId="{BD0A24D0-D2FD-4505-BC1B-266F309E83B0}" dt="2024-03-07T16:16:26.978" v="0" actId="47"/>
        <pc:sldMkLst>
          <pc:docMk/>
          <pc:sldMk cId="0" sldId="274"/>
        </pc:sldMkLst>
      </pc:sldChg>
      <pc:sldChg chg="del">
        <pc:chgData name="IACCGH @Admin" userId="ff2583df84e2da1c" providerId="LiveId" clId="{BD0A24D0-D2FD-4505-BC1B-266F309E83B0}" dt="2024-03-07T16:16:26.978" v="0" actId="47"/>
        <pc:sldMkLst>
          <pc:docMk/>
          <pc:sldMk cId="0" sldId="275"/>
        </pc:sldMkLst>
      </pc:sldChg>
      <pc:sldChg chg="del">
        <pc:chgData name="IACCGH @Admin" userId="ff2583df84e2da1c" providerId="LiveId" clId="{BD0A24D0-D2FD-4505-BC1B-266F309E83B0}" dt="2024-03-07T16:16:26.978" v="0" actId="47"/>
        <pc:sldMkLst>
          <pc:docMk/>
          <pc:sldMk cId="0" sldId="276"/>
        </pc:sldMkLst>
      </pc:sldChg>
      <pc:sldChg chg="del">
        <pc:chgData name="IACCGH @Admin" userId="ff2583df84e2da1c" providerId="LiveId" clId="{BD0A24D0-D2FD-4505-BC1B-266F309E83B0}" dt="2024-03-07T16:16:26.978" v="0" actId="47"/>
        <pc:sldMkLst>
          <pc:docMk/>
          <pc:sldMk cId="0" sldId="277"/>
        </pc:sldMkLst>
      </pc:sldChg>
      <pc:sldChg chg="del">
        <pc:chgData name="IACCGH @Admin" userId="ff2583df84e2da1c" providerId="LiveId" clId="{BD0A24D0-D2FD-4505-BC1B-266F309E83B0}" dt="2024-03-07T16:16:26.978" v="0" actId="47"/>
        <pc:sldMkLst>
          <pc:docMk/>
          <pc:sldMk cId="0" sldId="278"/>
        </pc:sldMkLst>
      </pc:sldChg>
      <pc:sldChg chg="del">
        <pc:chgData name="IACCGH @Admin" userId="ff2583df84e2da1c" providerId="LiveId" clId="{BD0A24D0-D2FD-4505-BC1B-266F309E83B0}" dt="2024-03-07T16:16:26.978" v="0" actId="47"/>
        <pc:sldMkLst>
          <pc:docMk/>
          <pc:sldMk cId="0" sldId="279"/>
        </pc:sldMkLst>
      </pc:sldChg>
      <pc:sldChg chg="del">
        <pc:chgData name="IACCGH @Admin" userId="ff2583df84e2da1c" providerId="LiveId" clId="{BD0A24D0-D2FD-4505-BC1B-266F309E83B0}" dt="2024-03-07T16:16:26.978" v="0" actId="47"/>
        <pc:sldMkLst>
          <pc:docMk/>
          <pc:sldMk cId="0" sldId="280"/>
        </pc:sldMkLst>
      </pc:sldChg>
      <pc:sldChg chg="del">
        <pc:chgData name="IACCGH @Admin" userId="ff2583df84e2da1c" providerId="LiveId" clId="{BD0A24D0-D2FD-4505-BC1B-266F309E83B0}" dt="2024-03-07T16:16:26.978" v="0" actId="47"/>
        <pc:sldMkLst>
          <pc:docMk/>
          <pc:sldMk cId="0" sldId="281"/>
        </pc:sldMkLst>
      </pc:sldChg>
      <pc:sldChg chg="del">
        <pc:chgData name="IACCGH @Admin" userId="ff2583df84e2da1c" providerId="LiveId" clId="{BD0A24D0-D2FD-4505-BC1B-266F309E83B0}" dt="2024-03-07T16:16:26.978" v="0" actId="47"/>
        <pc:sldMkLst>
          <pc:docMk/>
          <pc:sldMk cId="0" sldId="282"/>
        </pc:sldMkLst>
      </pc:sldChg>
      <pc:sldChg chg="del">
        <pc:chgData name="IACCGH @Admin" userId="ff2583df84e2da1c" providerId="LiveId" clId="{BD0A24D0-D2FD-4505-BC1B-266F309E83B0}" dt="2024-03-07T16:16:26.978" v="0" actId="47"/>
        <pc:sldMkLst>
          <pc:docMk/>
          <pc:sldMk cId="0" sldId="283"/>
        </pc:sldMkLst>
      </pc:sldChg>
      <pc:sldChg chg="del">
        <pc:chgData name="IACCGH @Admin" userId="ff2583df84e2da1c" providerId="LiveId" clId="{BD0A24D0-D2FD-4505-BC1B-266F309E83B0}" dt="2024-03-07T16:16:26.978" v="0" actId="47"/>
        <pc:sldMkLst>
          <pc:docMk/>
          <pc:sldMk cId="0" sldId="284"/>
        </pc:sldMkLst>
      </pc:sldChg>
      <pc:sldChg chg="del">
        <pc:chgData name="IACCGH @Admin" userId="ff2583df84e2da1c" providerId="LiveId" clId="{BD0A24D0-D2FD-4505-BC1B-266F309E83B0}" dt="2024-03-07T16:16:26.978" v="0" actId="47"/>
        <pc:sldMkLst>
          <pc:docMk/>
          <pc:sldMk cId="0" sldId="285"/>
        </pc:sldMkLst>
      </pc:sldChg>
      <pc:sldChg chg="del">
        <pc:chgData name="IACCGH @Admin" userId="ff2583df84e2da1c" providerId="LiveId" clId="{BD0A24D0-D2FD-4505-BC1B-266F309E83B0}" dt="2024-03-07T16:16:26.978" v="0" actId="47"/>
        <pc:sldMkLst>
          <pc:docMk/>
          <pc:sldMk cId="0" sldId="286"/>
        </pc:sldMkLst>
      </pc:sldChg>
      <pc:sldChg chg="del">
        <pc:chgData name="IACCGH @Admin" userId="ff2583df84e2da1c" providerId="LiveId" clId="{BD0A24D0-D2FD-4505-BC1B-266F309E83B0}" dt="2024-03-07T16:16:26.978" v="0" actId="47"/>
        <pc:sldMkLst>
          <pc:docMk/>
          <pc:sldMk cId="0" sldId="287"/>
        </pc:sldMkLst>
      </pc:sldChg>
      <pc:sldChg chg="del">
        <pc:chgData name="IACCGH @Admin" userId="ff2583df84e2da1c" providerId="LiveId" clId="{BD0A24D0-D2FD-4505-BC1B-266F309E83B0}" dt="2024-03-07T16:16:26.978" v="0" actId="47"/>
        <pc:sldMkLst>
          <pc:docMk/>
          <pc:sldMk cId="0" sldId="288"/>
        </pc:sldMkLst>
      </pc:sldChg>
      <pc:sldChg chg="del">
        <pc:chgData name="IACCGH @Admin" userId="ff2583df84e2da1c" providerId="LiveId" clId="{BD0A24D0-D2FD-4505-BC1B-266F309E83B0}" dt="2024-03-07T16:16:26.978" v="0" actId="47"/>
        <pc:sldMkLst>
          <pc:docMk/>
          <pc:sldMk cId="0" sldId="289"/>
        </pc:sldMkLst>
      </pc:sldChg>
      <pc:sldChg chg="del">
        <pc:chgData name="IACCGH @Admin" userId="ff2583df84e2da1c" providerId="LiveId" clId="{BD0A24D0-D2FD-4505-BC1B-266F309E83B0}" dt="2024-03-07T16:16:26.978" v="0" actId="47"/>
        <pc:sldMkLst>
          <pc:docMk/>
          <pc:sldMk cId="0" sldId="290"/>
        </pc:sldMkLst>
      </pc:sldChg>
      <pc:sldChg chg="del">
        <pc:chgData name="IACCGH @Admin" userId="ff2583df84e2da1c" providerId="LiveId" clId="{BD0A24D0-D2FD-4505-BC1B-266F309E83B0}" dt="2024-03-07T16:16:26.978" v="0" actId="47"/>
        <pc:sldMkLst>
          <pc:docMk/>
          <pc:sldMk cId="0" sldId="291"/>
        </pc:sldMkLst>
      </pc:sldChg>
      <pc:sldChg chg="del">
        <pc:chgData name="IACCGH @Admin" userId="ff2583df84e2da1c" providerId="LiveId" clId="{BD0A24D0-D2FD-4505-BC1B-266F309E83B0}" dt="2024-03-07T16:16:26.978" v="0" actId="47"/>
        <pc:sldMkLst>
          <pc:docMk/>
          <pc:sldMk cId="0" sldId="292"/>
        </pc:sldMkLst>
      </pc:sldChg>
      <pc:sldChg chg="del">
        <pc:chgData name="IACCGH @Admin" userId="ff2583df84e2da1c" providerId="LiveId" clId="{BD0A24D0-D2FD-4505-BC1B-266F309E83B0}" dt="2024-03-07T16:16:26.978" v="0" actId="47"/>
        <pc:sldMkLst>
          <pc:docMk/>
          <pc:sldMk cId="0" sldId="293"/>
        </pc:sldMkLst>
      </pc:sldChg>
      <pc:sldChg chg="del">
        <pc:chgData name="IACCGH @Admin" userId="ff2583df84e2da1c" providerId="LiveId" clId="{BD0A24D0-D2FD-4505-BC1B-266F309E83B0}" dt="2024-03-07T16:16:26.978" v="0" actId="47"/>
        <pc:sldMkLst>
          <pc:docMk/>
          <pc:sldMk cId="0" sldId="294"/>
        </pc:sldMkLst>
      </pc:sldChg>
      <pc:sldChg chg="del">
        <pc:chgData name="IACCGH @Admin" userId="ff2583df84e2da1c" providerId="LiveId" clId="{BD0A24D0-D2FD-4505-BC1B-266F309E83B0}" dt="2024-03-07T16:16:26.978" v="0" actId="47"/>
        <pc:sldMkLst>
          <pc:docMk/>
          <pc:sldMk cId="0" sldId="295"/>
        </pc:sldMkLst>
      </pc:sldChg>
      <pc:sldChg chg="del">
        <pc:chgData name="IACCGH @Admin" userId="ff2583df84e2da1c" providerId="LiveId" clId="{BD0A24D0-D2FD-4505-BC1B-266F309E83B0}" dt="2024-03-07T16:16:26.978" v="0" actId="47"/>
        <pc:sldMkLst>
          <pc:docMk/>
          <pc:sldMk cId="0" sldId="296"/>
        </pc:sldMkLst>
      </pc:sldChg>
      <pc:sldChg chg="del">
        <pc:chgData name="IACCGH @Admin" userId="ff2583df84e2da1c" providerId="LiveId" clId="{BD0A24D0-D2FD-4505-BC1B-266F309E83B0}" dt="2024-03-07T16:16:26.978" v="0" actId="47"/>
        <pc:sldMkLst>
          <pc:docMk/>
          <pc:sldMk cId="0" sldId="297"/>
        </pc:sldMkLst>
      </pc:sldChg>
      <pc:sldChg chg="del">
        <pc:chgData name="IACCGH @Admin" userId="ff2583df84e2da1c" providerId="LiveId" clId="{BD0A24D0-D2FD-4505-BC1B-266F309E83B0}" dt="2024-03-07T16:16:26.978" v="0" actId="47"/>
        <pc:sldMkLst>
          <pc:docMk/>
          <pc:sldMk cId="0" sldId="298"/>
        </pc:sldMkLst>
      </pc:sldChg>
      <pc:sldChg chg="del">
        <pc:chgData name="IACCGH @Admin" userId="ff2583df84e2da1c" providerId="LiveId" clId="{BD0A24D0-D2FD-4505-BC1B-266F309E83B0}" dt="2024-03-07T16:16:26.978" v="0" actId="47"/>
        <pc:sldMkLst>
          <pc:docMk/>
          <pc:sldMk cId="0" sldId="299"/>
        </pc:sldMkLst>
      </pc:sldChg>
      <pc:sldChg chg="del">
        <pc:chgData name="IACCGH @Admin" userId="ff2583df84e2da1c" providerId="LiveId" clId="{BD0A24D0-D2FD-4505-BC1B-266F309E83B0}" dt="2024-03-07T16:16:26.978" v="0" actId="47"/>
        <pc:sldMkLst>
          <pc:docMk/>
          <pc:sldMk cId="3321262430" sldId="330"/>
        </pc:sldMkLst>
      </pc:sldChg>
      <pc:sldChg chg="del">
        <pc:chgData name="IACCGH @Admin" userId="ff2583df84e2da1c" providerId="LiveId" clId="{BD0A24D0-D2FD-4505-BC1B-266F309E83B0}" dt="2024-03-07T16:16:26.978" v="0" actId="47"/>
        <pc:sldMkLst>
          <pc:docMk/>
          <pc:sldMk cId="820197347" sldId="363"/>
        </pc:sldMkLst>
      </pc:sldChg>
      <pc:sldChg chg="del">
        <pc:chgData name="IACCGH @Admin" userId="ff2583df84e2da1c" providerId="LiveId" clId="{BD0A24D0-D2FD-4505-BC1B-266F309E83B0}" dt="2024-03-07T16:16:26.978" v="0" actId="47"/>
        <pc:sldMkLst>
          <pc:docMk/>
          <pc:sldMk cId="1876434030" sldId="364"/>
        </pc:sldMkLst>
      </pc:sldChg>
      <pc:sldChg chg="del">
        <pc:chgData name="IACCGH @Admin" userId="ff2583df84e2da1c" providerId="LiveId" clId="{BD0A24D0-D2FD-4505-BC1B-266F309E83B0}" dt="2024-03-07T16:16:26.978" v="0" actId="47"/>
        <pc:sldMkLst>
          <pc:docMk/>
          <pc:sldMk cId="4116705730" sldId="365"/>
        </pc:sldMkLst>
      </pc:sldChg>
      <pc:sldChg chg="del">
        <pc:chgData name="IACCGH @Admin" userId="ff2583df84e2da1c" providerId="LiveId" clId="{BD0A24D0-D2FD-4505-BC1B-266F309E83B0}" dt="2024-03-07T16:16:26.978" v="0" actId="47"/>
        <pc:sldMkLst>
          <pc:docMk/>
          <pc:sldMk cId="2414480770" sldId="369"/>
        </pc:sldMkLst>
      </pc:sldChg>
      <pc:sldChg chg="del">
        <pc:chgData name="IACCGH @Admin" userId="ff2583df84e2da1c" providerId="LiveId" clId="{BD0A24D0-D2FD-4505-BC1B-266F309E83B0}" dt="2024-03-07T16:16:26.978" v="0" actId="47"/>
        <pc:sldMkLst>
          <pc:docMk/>
          <pc:sldMk cId="2196651520" sldId="370"/>
        </pc:sldMkLst>
      </pc:sldChg>
      <pc:sldChg chg="del">
        <pc:chgData name="IACCGH @Admin" userId="ff2583df84e2da1c" providerId="LiveId" clId="{BD0A24D0-D2FD-4505-BC1B-266F309E83B0}" dt="2024-03-07T16:16:26.978" v="0" actId="47"/>
        <pc:sldMkLst>
          <pc:docMk/>
          <pc:sldMk cId="2237020744" sldId="798"/>
        </pc:sldMkLst>
      </pc:sldChg>
      <pc:sldChg chg="del">
        <pc:chgData name="IACCGH @Admin" userId="ff2583df84e2da1c" providerId="LiveId" clId="{BD0A24D0-D2FD-4505-BC1B-266F309E83B0}" dt="2024-03-07T16:16:35.912" v="1" actId="47"/>
        <pc:sldMkLst>
          <pc:docMk/>
          <pc:sldMk cId="3966728615" sldId="901"/>
        </pc:sldMkLst>
      </pc:sldChg>
      <pc:sldChg chg="del">
        <pc:chgData name="IACCGH @Admin" userId="ff2583df84e2da1c" providerId="LiveId" clId="{BD0A24D0-D2FD-4505-BC1B-266F309E83B0}" dt="2024-03-07T16:16:35.912" v="1" actId="47"/>
        <pc:sldMkLst>
          <pc:docMk/>
          <pc:sldMk cId="3414863944" sldId="902"/>
        </pc:sldMkLst>
      </pc:sldChg>
      <pc:sldChg chg="del">
        <pc:chgData name="IACCGH @Admin" userId="ff2583df84e2da1c" providerId="LiveId" clId="{BD0A24D0-D2FD-4505-BC1B-266F309E83B0}" dt="2024-03-07T16:16:35.912" v="1" actId="47"/>
        <pc:sldMkLst>
          <pc:docMk/>
          <pc:sldMk cId="2090526023" sldId="903"/>
        </pc:sldMkLst>
      </pc:sldChg>
      <pc:sldChg chg="del">
        <pc:chgData name="IACCGH @Admin" userId="ff2583df84e2da1c" providerId="LiveId" clId="{BD0A24D0-D2FD-4505-BC1B-266F309E83B0}" dt="2024-03-07T16:16:35.912" v="1" actId="47"/>
        <pc:sldMkLst>
          <pc:docMk/>
          <pc:sldMk cId="2321263441" sldId="904"/>
        </pc:sldMkLst>
      </pc:sldChg>
      <pc:sldChg chg="del">
        <pc:chgData name="IACCGH @Admin" userId="ff2583df84e2da1c" providerId="LiveId" clId="{BD0A24D0-D2FD-4505-BC1B-266F309E83B0}" dt="2024-03-07T16:16:35.912" v="1" actId="47"/>
        <pc:sldMkLst>
          <pc:docMk/>
          <pc:sldMk cId="89983073" sldId="905"/>
        </pc:sldMkLst>
      </pc:sldChg>
      <pc:sldChg chg="del">
        <pc:chgData name="IACCGH @Admin" userId="ff2583df84e2da1c" providerId="LiveId" clId="{BD0A24D0-D2FD-4505-BC1B-266F309E83B0}" dt="2024-03-07T16:16:35.912" v="1" actId="47"/>
        <pc:sldMkLst>
          <pc:docMk/>
          <pc:sldMk cId="2912386326" sldId="906"/>
        </pc:sldMkLst>
      </pc:sldChg>
      <pc:sldChg chg="del">
        <pc:chgData name="IACCGH @Admin" userId="ff2583df84e2da1c" providerId="LiveId" clId="{BD0A24D0-D2FD-4505-BC1B-266F309E83B0}" dt="2024-03-07T16:16:35.912" v="1" actId="47"/>
        <pc:sldMkLst>
          <pc:docMk/>
          <pc:sldMk cId="1273082514" sldId="907"/>
        </pc:sldMkLst>
      </pc:sldChg>
      <pc:sldChg chg="del">
        <pc:chgData name="IACCGH @Admin" userId="ff2583df84e2da1c" providerId="LiveId" clId="{BD0A24D0-D2FD-4505-BC1B-266F309E83B0}" dt="2024-03-07T16:16:35.912" v="1" actId="47"/>
        <pc:sldMkLst>
          <pc:docMk/>
          <pc:sldMk cId="3099201970" sldId="908"/>
        </pc:sldMkLst>
      </pc:sldChg>
      <pc:sldChg chg="del">
        <pc:chgData name="IACCGH @Admin" userId="ff2583df84e2da1c" providerId="LiveId" clId="{BD0A24D0-D2FD-4505-BC1B-266F309E83B0}" dt="2024-03-07T16:16:35.912" v="1" actId="47"/>
        <pc:sldMkLst>
          <pc:docMk/>
          <pc:sldMk cId="2870728723" sldId="909"/>
        </pc:sldMkLst>
      </pc:sldChg>
      <pc:sldChg chg="del">
        <pc:chgData name="IACCGH @Admin" userId="ff2583df84e2da1c" providerId="LiveId" clId="{BD0A24D0-D2FD-4505-BC1B-266F309E83B0}" dt="2024-03-07T16:16:35.912" v="1" actId="47"/>
        <pc:sldMkLst>
          <pc:docMk/>
          <pc:sldMk cId="1134275255" sldId="912"/>
        </pc:sldMkLst>
      </pc:sldChg>
      <pc:sldChg chg="del">
        <pc:chgData name="IACCGH @Admin" userId="ff2583df84e2da1c" providerId="LiveId" clId="{BD0A24D0-D2FD-4505-BC1B-266F309E83B0}" dt="2024-03-07T16:16:26.978" v="0" actId="47"/>
        <pc:sldMkLst>
          <pc:docMk/>
          <pc:sldMk cId="680144565" sldId="2147470120"/>
        </pc:sldMkLst>
      </pc:sldChg>
      <pc:sldChg chg="del">
        <pc:chgData name="IACCGH @Admin" userId="ff2583df84e2da1c" providerId="LiveId" clId="{BD0A24D0-D2FD-4505-BC1B-266F309E83B0}" dt="2024-03-07T16:16:26.978" v="0" actId="47"/>
        <pc:sldMkLst>
          <pc:docMk/>
          <pc:sldMk cId="2525055893" sldId="2147470121"/>
        </pc:sldMkLst>
      </pc:sldChg>
      <pc:sldChg chg="del">
        <pc:chgData name="IACCGH @Admin" userId="ff2583df84e2da1c" providerId="LiveId" clId="{BD0A24D0-D2FD-4505-BC1B-266F309E83B0}" dt="2024-03-07T16:16:26.978" v="0" actId="47"/>
        <pc:sldMkLst>
          <pc:docMk/>
          <pc:sldMk cId="95249851" sldId="2147470122"/>
        </pc:sldMkLst>
      </pc:sldChg>
      <pc:sldChg chg="del">
        <pc:chgData name="IACCGH @Admin" userId="ff2583df84e2da1c" providerId="LiveId" clId="{BD0A24D0-D2FD-4505-BC1B-266F309E83B0}" dt="2024-03-07T16:16:26.978" v="0" actId="47"/>
        <pc:sldMkLst>
          <pc:docMk/>
          <pc:sldMk cId="1851658768" sldId="2147470123"/>
        </pc:sldMkLst>
      </pc:sldChg>
      <pc:sldChg chg="del">
        <pc:chgData name="IACCGH @Admin" userId="ff2583df84e2da1c" providerId="LiveId" clId="{BD0A24D0-D2FD-4505-BC1B-266F309E83B0}" dt="2024-03-07T16:16:26.978" v="0" actId="47"/>
        <pc:sldMkLst>
          <pc:docMk/>
          <pc:sldMk cId="1074168781" sldId="2147470124"/>
        </pc:sldMkLst>
      </pc:sldChg>
      <pc:sldChg chg="del">
        <pc:chgData name="IACCGH @Admin" userId="ff2583df84e2da1c" providerId="LiveId" clId="{BD0A24D0-D2FD-4505-BC1B-266F309E83B0}" dt="2024-03-07T16:16:26.978" v="0" actId="47"/>
        <pc:sldMkLst>
          <pc:docMk/>
          <pc:sldMk cId="1823177836" sldId="2147470125"/>
        </pc:sldMkLst>
      </pc:sldChg>
      <pc:sldChg chg="del">
        <pc:chgData name="IACCGH @Admin" userId="ff2583df84e2da1c" providerId="LiveId" clId="{BD0A24D0-D2FD-4505-BC1B-266F309E83B0}" dt="2024-03-07T16:16:26.978" v="0" actId="47"/>
        <pc:sldMkLst>
          <pc:docMk/>
          <pc:sldMk cId="88632328" sldId="2147470126"/>
        </pc:sldMkLst>
      </pc:sldChg>
      <pc:sldChg chg="del">
        <pc:chgData name="IACCGH @Admin" userId="ff2583df84e2da1c" providerId="LiveId" clId="{BD0A24D0-D2FD-4505-BC1B-266F309E83B0}" dt="2024-03-07T16:16:26.978" v="0" actId="47"/>
        <pc:sldMkLst>
          <pc:docMk/>
          <pc:sldMk cId="2756242590" sldId="2147470127"/>
        </pc:sldMkLst>
      </pc:sldChg>
      <pc:sldChg chg="del">
        <pc:chgData name="IACCGH @Admin" userId="ff2583df84e2da1c" providerId="LiveId" clId="{BD0A24D0-D2FD-4505-BC1B-266F309E83B0}" dt="2024-03-07T16:16:26.978" v="0" actId="47"/>
        <pc:sldMkLst>
          <pc:docMk/>
          <pc:sldMk cId="907633862" sldId="2147470128"/>
        </pc:sldMkLst>
      </pc:sldChg>
      <pc:sldChg chg="del">
        <pc:chgData name="IACCGH @Admin" userId="ff2583df84e2da1c" providerId="LiveId" clId="{BD0A24D0-D2FD-4505-BC1B-266F309E83B0}" dt="2024-03-07T16:16:35.912" v="1" actId="47"/>
        <pc:sldMkLst>
          <pc:docMk/>
          <pc:sldMk cId="540053538" sldId="2147470129"/>
        </pc:sldMkLst>
      </pc:sldChg>
      <pc:sldChg chg="del">
        <pc:chgData name="IACCGH @Admin" userId="ff2583df84e2da1c" providerId="LiveId" clId="{BD0A24D0-D2FD-4505-BC1B-266F309E83B0}" dt="2024-03-07T16:16:35.912" v="1" actId="47"/>
        <pc:sldMkLst>
          <pc:docMk/>
          <pc:sldMk cId="1788951784" sldId="2147470130"/>
        </pc:sldMkLst>
      </pc:sldChg>
      <pc:sldChg chg="del">
        <pc:chgData name="IACCGH @Admin" userId="ff2583df84e2da1c" providerId="LiveId" clId="{BD0A24D0-D2FD-4505-BC1B-266F309E83B0}" dt="2024-03-07T16:17:26.053" v="3" actId="2696"/>
        <pc:sldMkLst>
          <pc:docMk/>
          <pc:sldMk cId="2501928922" sldId="2147470131"/>
        </pc:sldMkLst>
      </pc:sldChg>
      <pc:sldChg chg="del">
        <pc:chgData name="IACCGH @Admin" userId="ff2583df84e2da1c" providerId="LiveId" clId="{BD0A24D0-D2FD-4505-BC1B-266F309E83B0}" dt="2024-03-07T16:16:45.224" v="2" actId="47"/>
        <pc:sldMkLst>
          <pc:docMk/>
          <pc:sldMk cId="379208185" sldId="2147470132"/>
        </pc:sldMkLst>
      </pc:sldChg>
      <pc:sldChg chg="del">
        <pc:chgData name="IACCGH @Admin" userId="ff2583df84e2da1c" providerId="LiveId" clId="{BD0A24D0-D2FD-4505-BC1B-266F309E83B0}" dt="2024-03-07T16:16:45.224" v="2" actId="47"/>
        <pc:sldMkLst>
          <pc:docMk/>
          <pc:sldMk cId="164192620" sldId="2147470133"/>
        </pc:sldMkLst>
      </pc:sldChg>
      <pc:sldChg chg="del">
        <pc:chgData name="IACCGH @Admin" userId="ff2583df84e2da1c" providerId="LiveId" clId="{BD0A24D0-D2FD-4505-BC1B-266F309E83B0}" dt="2024-03-07T16:16:45.224" v="2" actId="47"/>
        <pc:sldMkLst>
          <pc:docMk/>
          <pc:sldMk cId="2608233308" sldId="2147470134"/>
        </pc:sldMkLst>
      </pc:sldChg>
      <pc:sldChg chg="del">
        <pc:chgData name="IACCGH @Admin" userId="ff2583df84e2da1c" providerId="LiveId" clId="{BD0A24D0-D2FD-4505-BC1B-266F309E83B0}" dt="2024-03-07T16:16:45.224" v="2" actId="47"/>
        <pc:sldMkLst>
          <pc:docMk/>
          <pc:sldMk cId="124483926" sldId="2147470135"/>
        </pc:sldMkLst>
      </pc:sldChg>
      <pc:sldChg chg="del">
        <pc:chgData name="IACCGH @Admin" userId="ff2583df84e2da1c" providerId="LiveId" clId="{BD0A24D0-D2FD-4505-BC1B-266F309E83B0}" dt="2024-03-07T16:16:45.224" v="2" actId="47"/>
        <pc:sldMkLst>
          <pc:docMk/>
          <pc:sldMk cId="264686323" sldId="2147470136"/>
        </pc:sldMkLst>
      </pc:sldChg>
      <pc:sldChg chg="del">
        <pc:chgData name="IACCGH @Admin" userId="ff2583df84e2da1c" providerId="LiveId" clId="{BD0A24D0-D2FD-4505-BC1B-266F309E83B0}" dt="2024-03-07T16:16:45.224" v="2" actId="47"/>
        <pc:sldMkLst>
          <pc:docMk/>
          <pc:sldMk cId="3807456848" sldId="2147470137"/>
        </pc:sldMkLst>
      </pc:sldChg>
      <pc:sldChg chg="del">
        <pc:chgData name="IACCGH @Admin" userId="ff2583df84e2da1c" providerId="LiveId" clId="{BD0A24D0-D2FD-4505-BC1B-266F309E83B0}" dt="2024-03-07T16:16:45.224" v="2" actId="47"/>
        <pc:sldMkLst>
          <pc:docMk/>
          <pc:sldMk cId="2192924137" sldId="2147470138"/>
        </pc:sldMkLst>
      </pc:sldChg>
      <pc:sldChg chg="del">
        <pc:chgData name="IACCGH @Admin" userId="ff2583df84e2da1c" providerId="LiveId" clId="{BD0A24D0-D2FD-4505-BC1B-266F309E83B0}" dt="2024-03-07T16:16:45.224" v="2" actId="47"/>
        <pc:sldMkLst>
          <pc:docMk/>
          <pc:sldMk cId="3385843688" sldId="2147470139"/>
        </pc:sldMkLst>
      </pc:sldChg>
      <pc:sldChg chg="del">
        <pc:chgData name="IACCGH @Admin" userId="ff2583df84e2da1c" providerId="LiveId" clId="{BD0A24D0-D2FD-4505-BC1B-266F309E83B0}" dt="2024-03-07T16:16:35.912" v="1" actId="47"/>
        <pc:sldMkLst>
          <pc:docMk/>
          <pc:sldMk cId="3246598538" sldId="2147470140"/>
        </pc:sldMkLst>
      </pc:sldChg>
      <pc:sldChg chg="del">
        <pc:chgData name="IACCGH @Admin" userId="ff2583df84e2da1c" providerId="LiveId" clId="{BD0A24D0-D2FD-4505-BC1B-266F309E83B0}" dt="2024-03-07T16:16:45.224" v="2" actId="47"/>
        <pc:sldMkLst>
          <pc:docMk/>
          <pc:sldMk cId="2348765463" sldId="2147470141"/>
        </pc:sldMkLst>
      </pc:sldChg>
      <pc:sldChg chg="del">
        <pc:chgData name="IACCGH @Admin" userId="ff2583df84e2da1c" providerId="LiveId" clId="{BD0A24D0-D2FD-4505-BC1B-266F309E83B0}" dt="2024-03-07T16:16:45.224" v="2" actId="47"/>
        <pc:sldMkLst>
          <pc:docMk/>
          <pc:sldMk cId="2700215595" sldId="2147470142"/>
        </pc:sldMkLst>
      </pc:sldChg>
      <pc:sldChg chg="del">
        <pc:chgData name="IACCGH @Admin" userId="ff2583df84e2da1c" providerId="LiveId" clId="{BD0A24D0-D2FD-4505-BC1B-266F309E83B0}" dt="2024-03-07T16:16:45.224" v="2" actId="47"/>
        <pc:sldMkLst>
          <pc:docMk/>
          <pc:sldMk cId="2240326094" sldId="2147470143"/>
        </pc:sldMkLst>
      </pc:sldChg>
      <pc:sldChg chg="del">
        <pc:chgData name="IACCGH @Admin" userId="ff2583df84e2da1c" providerId="LiveId" clId="{BD0A24D0-D2FD-4505-BC1B-266F309E83B0}" dt="2024-03-07T16:16:45.224" v="2" actId="47"/>
        <pc:sldMkLst>
          <pc:docMk/>
          <pc:sldMk cId="2728561558" sldId="2147470144"/>
        </pc:sldMkLst>
      </pc:sldChg>
      <pc:sldChg chg="del">
        <pc:chgData name="IACCGH @Admin" userId="ff2583df84e2da1c" providerId="LiveId" clId="{BD0A24D0-D2FD-4505-BC1B-266F309E83B0}" dt="2024-03-07T16:16:45.224" v="2" actId="47"/>
        <pc:sldMkLst>
          <pc:docMk/>
          <pc:sldMk cId="23111875" sldId="2147470145"/>
        </pc:sldMkLst>
      </pc:sldChg>
      <pc:sldChg chg="del">
        <pc:chgData name="IACCGH @Admin" userId="ff2583df84e2da1c" providerId="LiveId" clId="{BD0A24D0-D2FD-4505-BC1B-266F309E83B0}" dt="2024-03-07T16:16:45.224" v="2" actId="47"/>
        <pc:sldMkLst>
          <pc:docMk/>
          <pc:sldMk cId="790888638" sldId="2147470146"/>
        </pc:sldMkLst>
      </pc:sldChg>
      <pc:sldChg chg="del">
        <pc:chgData name="IACCGH @Admin" userId="ff2583df84e2da1c" providerId="LiveId" clId="{BD0A24D0-D2FD-4505-BC1B-266F309E83B0}" dt="2024-03-07T16:16:45.224" v="2" actId="47"/>
        <pc:sldMkLst>
          <pc:docMk/>
          <pc:sldMk cId="815489039" sldId="2147470147"/>
        </pc:sldMkLst>
      </pc:sldChg>
      <pc:sldChg chg="del">
        <pc:chgData name="IACCGH @Admin" userId="ff2583df84e2da1c" providerId="LiveId" clId="{BD0A24D0-D2FD-4505-BC1B-266F309E83B0}" dt="2024-03-07T16:16:45.224" v="2" actId="47"/>
        <pc:sldMkLst>
          <pc:docMk/>
          <pc:sldMk cId="3910195042" sldId="2147470148"/>
        </pc:sldMkLst>
      </pc:sldChg>
      <pc:sldChg chg="del">
        <pc:chgData name="IACCGH @Admin" userId="ff2583df84e2da1c" providerId="LiveId" clId="{BD0A24D0-D2FD-4505-BC1B-266F309E83B0}" dt="2024-03-07T16:16:45.224" v="2" actId="47"/>
        <pc:sldMkLst>
          <pc:docMk/>
          <pc:sldMk cId="1779303702" sldId="2147470149"/>
        </pc:sldMkLst>
      </pc:sldChg>
      <pc:sldChg chg="del">
        <pc:chgData name="IACCGH @Admin" userId="ff2583df84e2da1c" providerId="LiveId" clId="{BD0A24D0-D2FD-4505-BC1B-266F309E83B0}" dt="2024-03-07T16:16:45.224" v="2" actId="47"/>
        <pc:sldMkLst>
          <pc:docMk/>
          <pc:sldMk cId="4260331253" sldId="2147470150"/>
        </pc:sldMkLst>
      </pc:sldChg>
      <pc:sldChg chg="del">
        <pc:chgData name="IACCGH @Admin" userId="ff2583df84e2da1c" providerId="LiveId" clId="{BD0A24D0-D2FD-4505-BC1B-266F309E83B0}" dt="2024-03-07T16:16:45.224" v="2" actId="47"/>
        <pc:sldMkLst>
          <pc:docMk/>
          <pc:sldMk cId="3583787892" sldId="2147470151"/>
        </pc:sldMkLst>
      </pc:sldChg>
      <pc:sldChg chg="del">
        <pc:chgData name="IACCGH @Admin" userId="ff2583df84e2da1c" providerId="LiveId" clId="{BD0A24D0-D2FD-4505-BC1B-266F309E83B0}" dt="2024-03-07T16:16:45.224" v="2" actId="47"/>
        <pc:sldMkLst>
          <pc:docMk/>
          <pc:sldMk cId="838516229" sldId="2147470152"/>
        </pc:sldMkLst>
      </pc:sldChg>
      <pc:sldChg chg="del">
        <pc:chgData name="IACCGH @Admin" userId="ff2583df84e2da1c" providerId="LiveId" clId="{BD0A24D0-D2FD-4505-BC1B-266F309E83B0}" dt="2024-03-07T16:16:45.224" v="2" actId="47"/>
        <pc:sldMkLst>
          <pc:docMk/>
          <pc:sldMk cId="302721469" sldId="2147470153"/>
        </pc:sldMkLst>
      </pc:sldChg>
      <pc:sldChg chg="del">
        <pc:chgData name="IACCGH @Admin" userId="ff2583df84e2da1c" providerId="LiveId" clId="{BD0A24D0-D2FD-4505-BC1B-266F309E83B0}" dt="2024-03-07T16:16:45.224" v="2" actId="47"/>
        <pc:sldMkLst>
          <pc:docMk/>
          <pc:sldMk cId="2337157176" sldId="2147470154"/>
        </pc:sldMkLst>
      </pc:sldChg>
      <pc:sldChg chg="del">
        <pc:chgData name="IACCGH @Admin" userId="ff2583df84e2da1c" providerId="LiveId" clId="{BD0A24D0-D2FD-4505-BC1B-266F309E83B0}" dt="2024-03-07T16:16:26.978" v="0" actId="47"/>
        <pc:sldMkLst>
          <pc:docMk/>
          <pc:sldMk cId="2996960140" sldId="2147470155"/>
        </pc:sldMkLst>
      </pc:sldChg>
      <pc:sldChg chg="del">
        <pc:chgData name="IACCGH @Admin" userId="ff2583df84e2da1c" providerId="LiveId" clId="{BD0A24D0-D2FD-4505-BC1B-266F309E83B0}" dt="2024-03-07T16:16:26.978" v="0" actId="47"/>
        <pc:sldMkLst>
          <pc:docMk/>
          <pc:sldMk cId="42577855" sldId="2147470156"/>
        </pc:sldMkLst>
      </pc:sldChg>
      <pc:sldChg chg="del">
        <pc:chgData name="IACCGH @Admin" userId="ff2583df84e2da1c" providerId="LiveId" clId="{BD0A24D0-D2FD-4505-BC1B-266F309E83B0}" dt="2024-03-07T16:16:26.978" v="0" actId="47"/>
        <pc:sldMkLst>
          <pc:docMk/>
          <pc:sldMk cId="3839831673" sldId="2147470157"/>
        </pc:sldMkLst>
      </pc:sldChg>
      <pc:sldChg chg="del">
        <pc:chgData name="IACCGH @Admin" userId="ff2583df84e2da1c" providerId="LiveId" clId="{BD0A24D0-D2FD-4505-BC1B-266F309E83B0}" dt="2024-03-07T16:16:26.978" v="0" actId="47"/>
        <pc:sldMkLst>
          <pc:docMk/>
          <pc:sldMk cId="1169714797" sldId="2147470158"/>
        </pc:sldMkLst>
      </pc:sldChg>
      <pc:sldChg chg="del">
        <pc:chgData name="IACCGH @Admin" userId="ff2583df84e2da1c" providerId="LiveId" clId="{BD0A24D0-D2FD-4505-BC1B-266F309E83B0}" dt="2024-03-07T16:16:26.978" v="0" actId="47"/>
        <pc:sldMkLst>
          <pc:docMk/>
          <pc:sldMk cId="1477004273" sldId="2147470159"/>
        </pc:sldMkLst>
      </pc:sldChg>
      <pc:sldChg chg="del">
        <pc:chgData name="IACCGH @Admin" userId="ff2583df84e2da1c" providerId="LiveId" clId="{BD0A24D0-D2FD-4505-BC1B-266F309E83B0}" dt="2024-03-07T16:16:26.978" v="0" actId="47"/>
        <pc:sldMkLst>
          <pc:docMk/>
          <pc:sldMk cId="170112664" sldId="2147470160"/>
        </pc:sldMkLst>
      </pc:sldChg>
      <pc:sldMasterChg chg="del delSldLayout">
        <pc:chgData name="IACCGH @Admin" userId="ff2583df84e2da1c" providerId="LiveId" clId="{BD0A24D0-D2FD-4505-BC1B-266F309E83B0}" dt="2024-03-07T16:16:45.224" v="2" actId="47"/>
        <pc:sldMasterMkLst>
          <pc:docMk/>
          <pc:sldMasterMk cId="0" sldId="2147483648"/>
        </pc:sldMasterMkLst>
        <pc:sldLayoutChg chg="del">
          <pc:chgData name="IACCGH @Admin" userId="ff2583df84e2da1c" providerId="LiveId" clId="{BD0A24D0-D2FD-4505-BC1B-266F309E83B0}" dt="2024-03-07T16:16:45.224" v="2" actId="47"/>
          <pc:sldLayoutMkLst>
            <pc:docMk/>
            <pc:sldMasterMk cId="0" sldId="2147483648"/>
            <pc:sldLayoutMk cId="0" sldId="2147483649"/>
          </pc:sldLayoutMkLst>
        </pc:sldLayoutChg>
        <pc:sldLayoutChg chg="del">
          <pc:chgData name="IACCGH @Admin" userId="ff2583df84e2da1c" providerId="LiveId" clId="{BD0A24D0-D2FD-4505-BC1B-266F309E83B0}" dt="2024-03-07T16:16:45.224" v="2" actId="47"/>
          <pc:sldLayoutMkLst>
            <pc:docMk/>
            <pc:sldMasterMk cId="0" sldId="2147483648"/>
            <pc:sldLayoutMk cId="0" sldId="2147483650"/>
          </pc:sldLayoutMkLst>
        </pc:sldLayoutChg>
        <pc:sldLayoutChg chg="del">
          <pc:chgData name="IACCGH @Admin" userId="ff2583df84e2da1c" providerId="LiveId" clId="{BD0A24D0-D2FD-4505-BC1B-266F309E83B0}" dt="2024-03-07T16:16:45.224" v="2" actId="47"/>
          <pc:sldLayoutMkLst>
            <pc:docMk/>
            <pc:sldMasterMk cId="0" sldId="2147483648"/>
            <pc:sldLayoutMk cId="0" sldId="2147483651"/>
          </pc:sldLayoutMkLst>
        </pc:sldLayoutChg>
        <pc:sldLayoutChg chg="del">
          <pc:chgData name="IACCGH @Admin" userId="ff2583df84e2da1c" providerId="LiveId" clId="{BD0A24D0-D2FD-4505-BC1B-266F309E83B0}" dt="2024-03-07T16:16:45.224" v="2" actId="47"/>
          <pc:sldLayoutMkLst>
            <pc:docMk/>
            <pc:sldMasterMk cId="0" sldId="2147483648"/>
            <pc:sldLayoutMk cId="0" sldId="2147483652"/>
          </pc:sldLayoutMkLst>
        </pc:sldLayoutChg>
        <pc:sldLayoutChg chg="del">
          <pc:chgData name="IACCGH @Admin" userId="ff2583df84e2da1c" providerId="LiveId" clId="{BD0A24D0-D2FD-4505-BC1B-266F309E83B0}" dt="2024-03-07T16:16:45.224" v="2" actId="47"/>
          <pc:sldLayoutMkLst>
            <pc:docMk/>
            <pc:sldMasterMk cId="0" sldId="2147483648"/>
            <pc:sldLayoutMk cId="0" sldId="2147483653"/>
          </pc:sldLayoutMkLst>
        </pc:sldLayoutChg>
        <pc:sldLayoutChg chg="del">
          <pc:chgData name="IACCGH @Admin" userId="ff2583df84e2da1c" providerId="LiveId" clId="{BD0A24D0-D2FD-4505-BC1B-266F309E83B0}" dt="2024-03-07T16:16:45.224" v="2" actId="47"/>
          <pc:sldLayoutMkLst>
            <pc:docMk/>
            <pc:sldMasterMk cId="0" sldId="2147483648"/>
            <pc:sldLayoutMk cId="0" sldId="2147483654"/>
          </pc:sldLayoutMkLst>
        </pc:sldLayoutChg>
        <pc:sldLayoutChg chg="del">
          <pc:chgData name="IACCGH @Admin" userId="ff2583df84e2da1c" providerId="LiveId" clId="{BD0A24D0-D2FD-4505-BC1B-266F309E83B0}" dt="2024-03-07T16:16:45.224" v="2" actId="47"/>
          <pc:sldLayoutMkLst>
            <pc:docMk/>
            <pc:sldMasterMk cId="0" sldId="2147483648"/>
            <pc:sldLayoutMk cId="0" sldId="2147483655"/>
          </pc:sldLayoutMkLst>
        </pc:sldLayoutChg>
        <pc:sldLayoutChg chg="del">
          <pc:chgData name="IACCGH @Admin" userId="ff2583df84e2da1c" providerId="LiveId" clId="{BD0A24D0-D2FD-4505-BC1B-266F309E83B0}" dt="2024-03-07T16:16:45.224" v="2" actId="47"/>
          <pc:sldLayoutMkLst>
            <pc:docMk/>
            <pc:sldMasterMk cId="0" sldId="2147483648"/>
            <pc:sldLayoutMk cId="0" sldId="2147483656"/>
          </pc:sldLayoutMkLst>
        </pc:sldLayoutChg>
        <pc:sldLayoutChg chg="del">
          <pc:chgData name="IACCGH @Admin" userId="ff2583df84e2da1c" providerId="LiveId" clId="{BD0A24D0-D2FD-4505-BC1B-266F309E83B0}" dt="2024-03-07T16:16:45.224" v="2" actId="47"/>
          <pc:sldLayoutMkLst>
            <pc:docMk/>
            <pc:sldMasterMk cId="0" sldId="2147483648"/>
            <pc:sldLayoutMk cId="0" sldId="2147483657"/>
          </pc:sldLayoutMkLst>
        </pc:sldLayoutChg>
        <pc:sldLayoutChg chg="del">
          <pc:chgData name="IACCGH @Admin" userId="ff2583df84e2da1c" providerId="LiveId" clId="{BD0A24D0-D2FD-4505-BC1B-266F309E83B0}" dt="2024-03-07T16:16:45.224" v="2" actId="47"/>
          <pc:sldLayoutMkLst>
            <pc:docMk/>
            <pc:sldMasterMk cId="0" sldId="2147483648"/>
            <pc:sldLayoutMk cId="0" sldId="2147483658"/>
          </pc:sldLayoutMkLst>
        </pc:sldLayoutChg>
        <pc:sldLayoutChg chg="del">
          <pc:chgData name="IACCGH @Admin" userId="ff2583df84e2da1c" providerId="LiveId" clId="{BD0A24D0-D2FD-4505-BC1B-266F309E83B0}" dt="2024-03-07T16:16:45.224" v="2" actId="47"/>
          <pc:sldLayoutMkLst>
            <pc:docMk/>
            <pc:sldMasterMk cId="0" sldId="2147483648"/>
            <pc:sldLayoutMk cId="0" sldId="2147483659"/>
          </pc:sldLayoutMkLst>
        </pc:sldLayoutChg>
      </pc:sldMasterChg>
      <pc:sldMasterChg chg="del delSldLayout">
        <pc:chgData name="IACCGH @Admin" userId="ff2583df84e2da1c" providerId="LiveId" clId="{BD0A24D0-D2FD-4505-BC1B-266F309E83B0}" dt="2024-03-07T16:17:26.053" v="3" actId="2696"/>
        <pc:sldMasterMkLst>
          <pc:docMk/>
          <pc:sldMasterMk cId="2914943070" sldId="2147483707"/>
        </pc:sldMasterMkLst>
        <pc:sldLayoutChg chg="del">
          <pc:chgData name="IACCGH @Admin" userId="ff2583df84e2da1c" providerId="LiveId" clId="{BD0A24D0-D2FD-4505-BC1B-266F309E83B0}" dt="2024-03-07T16:17:26.053" v="3" actId="2696"/>
          <pc:sldLayoutMkLst>
            <pc:docMk/>
            <pc:sldMasterMk cId="2914943070" sldId="2147483707"/>
            <pc:sldLayoutMk cId="2762432298" sldId="2147483708"/>
          </pc:sldLayoutMkLst>
        </pc:sldLayoutChg>
        <pc:sldLayoutChg chg="del">
          <pc:chgData name="IACCGH @Admin" userId="ff2583df84e2da1c" providerId="LiveId" clId="{BD0A24D0-D2FD-4505-BC1B-266F309E83B0}" dt="2024-03-07T16:17:26.053" v="3" actId="2696"/>
          <pc:sldLayoutMkLst>
            <pc:docMk/>
            <pc:sldMasterMk cId="2914943070" sldId="2147483707"/>
            <pc:sldLayoutMk cId="1372989474" sldId="2147483709"/>
          </pc:sldLayoutMkLst>
        </pc:sldLayoutChg>
        <pc:sldLayoutChg chg="del">
          <pc:chgData name="IACCGH @Admin" userId="ff2583df84e2da1c" providerId="LiveId" clId="{BD0A24D0-D2FD-4505-BC1B-266F309E83B0}" dt="2024-03-07T16:17:26.053" v="3" actId="2696"/>
          <pc:sldLayoutMkLst>
            <pc:docMk/>
            <pc:sldMasterMk cId="2914943070" sldId="2147483707"/>
            <pc:sldLayoutMk cId="3533166807" sldId="2147483710"/>
          </pc:sldLayoutMkLst>
        </pc:sldLayoutChg>
        <pc:sldLayoutChg chg="del">
          <pc:chgData name="IACCGH @Admin" userId="ff2583df84e2da1c" providerId="LiveId" clId="{BD0A24D0-D2FD-4505-BC1B-266F309E83B0}" dt="2024-03-07T16:17:26.053" v="3" actId="2696"/>
          <pc:sldLayoutMkLst>
            <pc:docMk/>
            <pc:sldMasterMk cId="2914943070" sldId="2147483707"/>
            <pc:sldLayoutMk cId="1772744611" sldId="2147483711"/>
          </pc:sldLayoutMkLst>
        </pc:sldLayoutChg>
        <pc:sldLayoutChg chg="del">
          <pc:chgData name="IACCGH @Admin" userId="ff2583df84e2da1c" providerId="LiveId" clId="{BD0A24D0-D2FD-4505-BC1B-266F309E83B0}" dt="2024-03-07T16:17:26.053" v="3" actId="2696"/>
          <pc:sldLayoutMkLst>
            <pc:docMk/>
            <pc:sldMasterMk cId="2914943070" sldId="2147483707"/>
            <pc:sldLayoutMk cId="139926604" sldId="2147483712"/>
          </pc:sldLayoutMkLst>
        </pc:sldLayoutChg>
        <pc:sldLayoutChg chg="del">
          <pc:chgData name="IACCGH @Admin" userId="ff2583df84e2da1c" providerId="LiveId" clId="{BD0A24D0-D2FD-4505-BC1B-266F309E83B0}" dt="2024-03-07T16:17:26.053" v="3" actId="2696"/>
          <pc:sldLayoutMkLst>
            <pc:docMk/>
            <pc:sldMasterMk cId="2914943070" sldId="2147483707"/>
            <pc:sldLayoutMk cId="1410161730" sldId="2147483713"/>
          </pc:sldLayoutMkLst>
        </pc:sldLayoutChg>
        <pc:sldLayoutChg chg="del">
          <pc:chgData name="IACCGH @Admin" userId="ff2583df84e2da1c" providerId="LiveId" clId="{BD0A24D0-D2FD-4505-BC1B-266F309E83B0}" dt="2024-03-07T16:17:26.053" v="3" actId="2696"/>
          <pc:sldLayoutMkLst>
            <pc:docMk/>
            <pc:sldMasterMk cId="2914943070" sldId="2147483707"/>
            <pc:sldLayoutMk cId="1790169635" sldId="2147483714"/>
          </pc:sldLayoutMkLst>
        </pc:sldLayoutChg>
        <pc:sldLayoutChg chg="del">
          <pc:chgData name="IACCGH @Admin" userId="ff2583df84e2da1c" providerId="LiveId" clId="{BD0A24D0-D2FD-4505-BC1B-266F309E83B0}" dt="2024-03-07T16:17:26.053" v="3" actId="2696"/>
          <pc:sldLayoutMkLst>
            <pc:docMk/>
            <pc:sldMasterMk cId="2914943070" sldId="2147483707"/>
            <pc:sldLayoutMk cId="3022490745" sldId="2147483715"/>
          </pc:sldLayoutMkLst>
        </pc:sldLayoutChg>
        <pc:sldLayoutChg chg="del">
          <pc:chgData name="IACCGH @Admin" userId="ff2583df84e2da1c" providerId="LiveId" clId="{BD0A24D0-D2FD-4505-BC1B-266F309E83B0}" dt="2024-03-07T16:17:26.053" v="3" actId="2696"/>
          <pc:sldLayoutMkLst>
            <pc:docMk/>
            <pc:sldMasterMk cId="2914943070" sldId="2147483707"/>
            <pc:sldLayoutMk cId="3805005351" sldId="2147483716"/>
          </pc:sldLayoutMkLst>
        </pc:sldLayoutChg>
        <pc:sldLayoutChg chg="del">
          <pc:chgData name="IACCGH @Admin" userId="ff2583df84e2da1c" providerId="LiveId" clId="{BD0A24D0-D2FD-4505-BC1B-266F309E83B0}" dt="2024-03-07T16:17:26.053" v="3" actId="2696"/>
          <pc:sldLayoutMkLst>
            <pc:docMk/>
            <pc:sldMasterMk cId="2914943070" sldId="2147483707"/>
            <pc:sldLayoutMk cId="3082179876" sldId="2147483717"/>
          </pc:sldLayoutMkLst>
        </pc:sldLayoutChg>
        <pc:sldLayoutChg chg="del">
          <pc:chgData name="IACCGH @Admin" userId="ff2583df84e2da1c" providerId="LiveId" clId="{BD0A24D0-D2FD-4505-BC1B-266F309E83B0}" dt="2024-03-07T16:17:26.053" v="3" actId="2696"/>
          <pc:sldLayoutMkLst>
            <pc:docMk/>
            <pc:sldMasterMk cId="2914943070" sldId="2147483707"/>
            <pc:sldLayoutMk cId="3863080199" sldId="2147483718"/>
          </pc:sldLayoutMkLst>
        </pc:sldLayoutChg>
      </pc:sldMasterChg>
      <pc:sldMasterChg chg="del delSldLayout">
        <pc:chgData name="IACCGH @Admin" userId="ff2583df84e2da1c" providerId="LiveId" clId="{BD0A24D0-D2FD-4505-BC1B-266F309E83B0}" dt="2024-03-07T16:16:26.978" v="0" actId="47"/>
        <pc:sldMasterMkLst>
          <pc:docMk/>
          <pc:sldMasterMk cId="1780513808" sldId="2147483719"/>
        </pc:sldMasterMkLst>
        <pc:sldLayoutChg chg="del">
          <pc:chgData name="IACCGH @Admin" userId="ff2583df84e2da1c" providerId="LiveId" clId="{BD0A24D0-D2FD-4505-BC1B-266F309E83B0}" dt="2024-03-07T16:16:26.978" v="0" actId="47"/>
          <pc:sldLayoutMkLst>
            <pc:docMk/>
            <pc:sldMasterMk cId="1780513808" sldId="2147483719"/>
            <pc:sldLayoutMk cId="2643825493" sldId="2147483720"/>
          </pc:sldLayoutMkLst>
        </pc:sldLayoutChg>
        <pc:sldLayoutChg chg="del">
          <pc:chgData name="IACCGH @Admin" userId="ff2583df84e2da1c" providerId="LiveId" clId="{BD0A24D0-D2FD-4505-BC1B-266F309E83B0}" dt="2024-03-07T16:16:26.978" v="0" actId="47"/>
          <pc:sldLayoutMkLst>
            <pc:docMk/>
            <pc:sldMasterMk cId="1780513808" sldId="2147483719"/>
            <pc:sldLayoutMk cId="2064238847" sldId="2147483721"/>
          </pc:sldLayoutMkLst>
        </pc:sldLayoutChg>
        <pc:sldLayoutChg chg="del">
          <pc:chgData name="IACCGH @Admin" userId="ff2583df84e2da1c" providerId="LiveId" clId="{BD0A24D0-D2FD-4505-BC1B-266F309E83B0}" dt="2024-03-07T16:16:26.978" v="0" actId="47"/>
          <pc:sldLayoutMkLst>
            <pc:docMk/>
            <pc:sldMasterMk cId="1780513808" sldId="2147483719"/>
            <pc:sldLayoutMk cId="2553849140" sldId="2147483722"/>
          </pc:sldLayoutMkLst>
        </pc:sldLayoutChg>
        <pc:sldLayoutChg chg="del">
          <pc:chgData name="IACCGH @Admin" userId="ff2583df84e2da1c" providerId="LiveId" clId="{BD0A24D0-D2FD-4505-BC1B-266F309E83B0}" dt="2024-03-07T16:16:26.978" v="0" actId="47"/>
          <pc:sldLayoutMkLst>
            <pc:docMk/>
            <pc:sldMasterMk cId="1780513808" sldId="2147483719"/>
            <pc:sldLayoutMk cId="3180503683" sldId="2147483723"/>
          </pc:sldLayoutMkLst>
        </pc:sldLayoutChg>
        <pc:sldLayoutChg chg="del">
          <pc:chgData name="IACCGH @Admin" userId="ff2583df84e2da1c" providerId="LiveId" clId="{BD0A24D0-D2FD-4505-BC1B-266F309E83B0}" dt="2024-03-07T16:16:26.978" v="0" actId="47"/>
          <pc:sldLayoutMkLst>
            <pc:docMk/>
            <pc:sldMasterMk cId="1780513808" sldId="2147483719"/>
            <pc:sldLayoutMk cId="500348290" sldId="2147483724"/>
          </pc:sldLayoutMkLst>
        </pc:sldLayoutChg>
      </pc:sldMasterChg>
      <pc:sldMasterChg chg="del delSldLayout">
        <pc:chgData name="IACCGH @Admin" userId="ff2583df84e2da1c" providerId="LiveId" clId="{BD0A24D0-D2FD-4505-BC1B-266F309E83B0}" dt="2024-03-07T16:16:35.912" v="1" actId="47"/>
        <pc:sldMasterMkLst>
          <pc:docMk/>
          <pc:sldMasterMk cId="1211193775" sldId="2147483725"/>
        </pc:sldMasterMkLst>
        <pc:sldLayoutChg chg="del">
          <pc:chgData name="IACCGH @Admin" userId="ff2583df84e2da1c" providerId="LiveId" clId="{BD0A24D0-D2FD-4505-BC1B-266F309E83B0}" dt="2024-03-07T16:16:35.912" v="1" actId="47"/>
          <pc:sldLayoutMkLst>
            <pc:docMk/>
            <pc:sldMasterMk cId="1211193775" sldId="2147483725"/>
            <pc:sldLayoutMk cId="3395510715" sldId="2147483726"/>
          </pc:sldLayoutMkLst>
        </pc:sldLayoutChg>
        <pc:sldLayoutChg chg="del">
          <pc:chgData name="IACCGH @Admin" userId="ff2583df84e2da1c" providerId="LiveId" clId="{BD0A24D0-D2FD-4505-BC1B-266F309E83B0}" dt="2024-03-07T16:16:35.912" v="1" actId="47"/>
          <pc:sldLayoutMkLst>
            <pc:docMk/>
            <pc:sldMasterMk cId="1211193775" sldId="2147483725"/>
            <pc:sldLayoutMk cId="2020119831" sldId="2147483727"/>
          </pc:sldLayoutMkLst>
        </pc:sldLayoutChg>
        <pc:sldLayoutChg chg="del">
          <pc:chgData name="IACCGH @Admin" userId="ff2583df84e2da1c" providerId="LiveId" clId="{BD0A24D0-D2FD-4505-BC1B-266F309E83B0}" dt="2024-03-07T16:16:35.912" v="1" actId="47"/>
          <pc:sldLayoutMkLst>
            <pc:docMk/>
            <pc:sldMasterMk cId="1211193775" sldId="2147483725"/>
            <pc:sldLayoutMk cId="474747164" sldId="2147483728"/>
          </pc:sldLayoutMkLst>
        </pc:sldLayoutChg>
        <pc:sldLayoutChg chg="del">
          <pc:chgData name="IACCGH @Admin" userId="ff2583df84e2da1c" providerId="LiveId" clId="{BD0A24D0-D2FD-4505-BC1B-266F309E83B0}" dt="2024-03-07T16:16:35.912" v="1" actId="47"/>
          <pc:sldLayoutMkLst>
            <pc:docMk/>
            <pc:sldMasterMk cId="1211193775" sldId="2147483725"/>
            <pc:sldLayoutMk cId="4266787004" sldId="2147483729"/>
          </pc:sldLayoutMkLst>
        </pc:sldLayoutChg>
        <pc:sldLayoutChg chg="del">
          <pc:chgData name="IACCGH @Admin" userId="ff2583df84e2da1c" providerId="LiveId" clId="{BD0A24D0-D2FD-4505-BC1B-266F309E83B0}" dt="2024-03-07T16:16:35.912" v="1" actId="47"/>
          <pc:sldLayoutMkLst>
            <pc:docMk/>
            <pc:sldMasterMk cId="1211193775" sldId="2147483725"/>
            <pc:sldLayoutMk cId="2159305512" sldId="2147483730"/>
          </pc:sldLayoutMkLst>
        </pc:sldLayoutChg>
        <pc:sldLayoutChg chg="del">
          <pc:chgData name="IACCGH @Admin" userId="ff2583df84e2da1c" providerId="LiveId" clId="{BD0A24D0-D2FD-4505-BC1B-266F309E83B0}" dt="2024-03-07T16:16:35.912" v="1" actId="47"/>
          <pc:sldLayoutMkLst>
            <pc:docMk/>
            <pc:sldMasterMk cId="1211193775" sldId="2147483725"/>
            <pc:sldLayoutMk cId="592281420" sldId="2147483731"/>
          </pc:sldLayoutMkLst>
        </pc:sldLayoutChg>
        <pc:sldLayoutChg chg="del">
          <pc:chgData name="IACCGH @Admin" userId="ff2583df84e2da1c" providerId="LiveId" clId="{BD0A24D0-D2FD-4505-BC1B-266F309E83B0}" dt="2024-03-07T16:16:35.912" v="1" actId="47"/>
          <pc:sldLayoutMkLst>
            <pc:docMk/>
            <pc:sldMasterMk cId="1211193775" sldId="2147483725"/>
            <pc:sldLayoutMk cId="876889169" sldId="2147483732"/>
          </pc:sldLayoutMkLst>
        </pc:sldLayoutChg>
        <pc:sldLayoutChg chg="del">
          <pc:chgData name="IACCGH @Admin" userId="ff2583df84e2da1c" providerId="LiveId" clId="{BD0A24D0-D2FD-4505-BC1B-266F309E83B0}" dt="2024-03-07T16:16:35.912" v="1" actId="47"/>
          <pc:sldLayoutMkLst>
            <pc:docMk/>
            <pc:sldMasterMk cId="1211193775" sldId="2147483725"/>
            <pc:sldLayoutMk cId="2776410858" sldId="2147483733"/>
          </pc:sldLayoutMkLst>
        </pc:sldLayoutChg>
        <pc:sldLayoutChg chg="del">
          <pc:chgData name="IACCGH @Admin" userId="ff2583df84e2da1c" providerId="LiveId" clId="{BD0A24D0-D2FD-4505-BC1B-266F309E83B0}" dt="2024-03-07T16:16:35.912" v="1" actId="47"/>
          <pc:sldLayoutMkLst>
            <pc:docMk/>
            <pc:sldMasterMk cId="1211193775" sldId="2147483725"/>
            <pc:sldLayoutMk cId="4029430369" sldId="2147483734"/>
          </pc:sldLayoutMkLst>
        </pc:sldLayoutChg>
        <pc:sldLayoutChg chg="del">
          <pc:chgData name="IACCGH @Admin" userId="ff2583df84e2da1c" providerId="LiveId" clId="{BD0A24D0-D2FD-4505-BC1B-266F309E83B0}" dt="2024-03-07T16:16:35.912" v="1" actId="47"/>
          <pc:sldLayoutMkLst>
            <pc:docMk/>
            <pc:sldMasterMk cId="1211193775" sldId="2147483725"/>
            <pc:sldLayoutMk cId="3503683564" sldId="2147483735"/>
          </pc:sldLayoutMkLst>
        </pc:sldLayoutChg>
        <pc:sldLayoutChg chg="del">
          <pc:chgData name="IACCGH @Admin" userId="ff2583df84e2da1c" providerId="LiveId" clId="{BD0A24D0-D2FD-4505-BC1B-266F309E83B0}" dt="2024-03-07T16:16:35.912" v="1" actId="47"/>
          <pc:sldLayoutMkLst>
            <pc:docMk/>
            <pc:sldMasterMk cId="1211193775" sldId="2147483725"/>
            <pc:sldLayoutMk cId="2456575967" sldId="2147483736"/>
          </pc:sldLayoutMkLst>
        </pc:sldLayoutChg>
      </pc:sldMasterChg>
      <pc:sldMasterChg chg="del delSldLayout">
        <pc:chgData name="IACCGH @Admin" userId="ff2583df84e2da1c" providerId="LiveId" clId="{BD0A24D0-D2FD-4505-BC1B-266F309E83B0}" dt="2024-03-07T16:16:45.224" v="2" actId="47"/>
        <pc:sldMasterMkLst>
          <pc:docMk/>
          <pc:sldMasterMk cId="3081467887" sldId="2147483737"/>
        </pc:sldMasterMkLst>
        <pc:sldLayoutChg chg="del">
          <pc:chgData name="IACCGH @Admin" userId="ff2583df84e2da1c" providerId="LiveId" clId="{BD0A24D0-D2FD-4505-BC1B-266F309E83B0}" dt="2024-03-07T16:16:45.224" v="2" actId="47"/>
          <pc:sldLayoutMkLst>
            <pc:docMk/>
            <pc:sldMasterMk cId="3081467887" sldId="2147483737"/>
            <pc:sldLayoutMk cId="960077078" sldId="2147483738"/>
          </pc:sldLayoutMkLst>
        </pc:sldLayoutChg>
        <pc:sldLayoutChg chg="del">
          <pc:chgData name="IACCGH @Admin" userId="ff2583df84e2da1c" providerId="LiveId" clId="{BD0A24D0-D2FD-4505-BC1B-266F309E83B0}" dt="2024-03-07T16:16:45.224" v="2" actId="47"/>
          <pc:sldLayoutMkLst>
            <pc:docMk/>
            <pc:sldMasterMk cId="3081467887" sldId="2147483737"/>
            <pc:sldLayoutMk cId="3321005610" sldId="2147483739"/>
          </pc:sldLayoutMkLst>
        </pc:sldLayoutChg>
        <pc:sldLayoutChg chg="del">
          <pc:chgData name="IACCGH @Admin" userId="ff2583df84e2da1c" providerId="LiveId" clId="{BD0A24D0-D2FD-4505-BC1B-266F309E83B0}" dt="2024-03-07T16:16:45.224" v="2" actId="47"/>
          <pc:sldLayoutMkLst>
            <pc:docMk/>
            <pc:sldMasterMk cId="3081467887" sldId="2147483737"/>
            <pc:sldLayoutMk cId="246778977" sldId="2147483740"/>
          </pc:sldLayoutMkLst>
        </pc:sldLayoutChg>
        <pc:sldLayoutChg chg="del">
          <pc:chgData name="IACCGH @Admin" userId="ff2583df84e2da1c" providerId="LiveId" clId="{BD0A24D0-D2FD-4505-BC1B-266F309E83B0}" dt="2024-03-07T16:16:45.224" v="2" actId="47"/>
          <pc:sldLayoutMkLst>
            <pc:docMk/>
            <pc:sldMasterMk cId="3081467887" sldId="2147483737"/>
            <pc:sldLayoutMk cId="1653553068" sldId="2147483741"/>
          </pc:sldLayoutMkLst>
        </pc:sldLayoutChg>
        <pc:sldLayoutChg chg="del">
          <pc:chgData name="IACCGH @Admin" userId="ff2583df84e2da1c" providerId="LiveId" clId="{BD0A24D0-D2FD-4505-BC1B-266F309E83B0}" dt="2024-03-07T16:16:45.224" v="2" actId="47"/>
          <pc:sldLayoutMkLst>
            <pc:docMk/>
            <pc:sldMasterMk cId="3081467887" sldId="2147483737"/>
            <pc:sldLayoutMk cId="2180374641" sldId="2147483742"/>
          </pc:sldLayoutMkLst>
        </pc:sldLayoutChg>
        <pc:sldLayoutChg chg="del">
          <pc:chgData name="IACCGH @Admin" userId="ff2583df84e2da1c" providerId="LiveId" clId="{BD0A24D0-D2FD-4505-BC1B-266F309E83B0}" dt="2024-03-07T16:16:45.224" v="2" actId="47"/>
          <pc:sldLayoutMkLst>
            <pc:docMk/>
            <pc:sldMasterMk cId="3081467887" sldId="2147483737"/>
            <pc:sldLayoutMk cId="4014422619" sldId="2147483743"/>
          </pc:sldLayoutMkLst>
        </pc:sldLayoutChg>
        <pc:sldLayoutChg chg="del">
          <pc:chgData name="IACCGH @Admin" userId="ff2583df84e2da1c" providerId="LiveId" clId="{BD0A24D0-D2FD-4505-BC1B-266F309E83B0}" dt="2024-03-07T16:16:45.224" v="2" actId="47"/>
          <pc:sldLayoutMkLst>
            <pc:docMk/>
            <pc:sldMasterMk cId="3081467887" sldId="2147483737"/>
            <pc:sldLayoutMk cId="2568574814" sldId="2147483744"/>
          </pc:sldLayoutMkLst>
        </pc:sldLayoutChg>
        <pc:sldLayoutChg chg="del">
          <pc:chgData name="IACCGH @Admin" userId="ff2583df84e2da1c" providerId="LiveId" clId="{BD0A24D0-D2FD-4505-BC1B-266F309E83B0}" dt="2024-03-07T16:16:45.224" v="2" actId="47"/>
          <pc:sldLayoutMkLst>
            <pc:docMk/>
            <pc:sldMasterMk cId="3081467887" sldId="2147483737"/>
            <pc:sldLayoutMk cId="2641389836" sldId="2147483745"/>
          </pc:sldLayoutMkLst>
        </pc:sldLayoutChg>
        <pc:sldLayoutChg chg="del">
          <pc:chgData name="IACCGH @Admin" userId="ff2583df84e2da1c" providerId="LiveId" clId="{BD0A24D0-D2FD-4505-BC1B-266F309E83B0}" dt="2024-03-07T16:16:45.224" v="2" actId="47"/>
          <pc:sldLayoutMkLst>
            <pc:docMk/>
            <pc:sldMasterMk cId="3081467887" sldId="2147483737"/>
            <pc:sldLayoutMk cId="4247502846" sldId="2147483746"/>
          </pc:sldLayoutMkLst>
        </pc:sldLayoutChg>
        <pc:sldLayoutChg chg="del">
          <pc:chgData name="IACCGH @Admin" userId="ff2583df84e2da1c" providerId="LiveId" clId="{BD0A24D0-D2FD-4505-BC1B-266F309E83B0}" dt="2024-03-07T16:16:45.224" v="2" actId="47"/>
          <pc:sldLayoutMkLst>
            <pc:docMk/>
            <pc:sldMasterMk cId="3081467887" sldId="2147483737"/>
            <pc:sldLayoutMk cId="3330718317" sldId="2147483747"/>
          </pc:sldLayoutMkLst>
        </pc:sldLayoutChg>
        <pc:sldLayoutChg chg="del">
          <pc:chgData name="IACCGH @Admin" userId="ff2583df84e2da1c" providerId="LiveId" clId="{BD0A24D0-D2FD-4505-BC1B-266F309E83B0}" dt="2024-03-07T16:16:45.224" v="2" actId="47"/>
          <pc:sldLayoutMkLst>
            <pc:docMk/>
            <pc:sldMasterMk cId="3081467887" sldId="2147483737"/>
            <pc:sldLayoutMk cId="3976607854" sldId="21474837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407B8-02C3-4129-B8E5-E484442415BB}"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B0183-CD58-4242-88C6-4D2FB08D7996}" type="slidenum">
              <a:rPr lang="en-US" smtClean="0"/>
              <a:t>‹#›</a:t>
            </a:fld>
            <a:endParaRPr lang="en-US"/>
          </a:p>
        </p:txBody>
      </p:sp>
    </p:spTree>
    <p:extLst>
      <p:ext uri="{BB962C8B-B14F-4D97-AF65-F5344CB8AC3E}">
        <p14:creationId xmlns:p14="http://schemas.microsoft.com/office/powerpoint/2010/main" val="193079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B12A-2341-F54E-A4D9-43A516750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60E093-18FB-F143-96DE-ACCD41B66C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EE6C44C-13E6-0F4A-8EBE-3E0905483FB7}"/>
              </a:ext>
            </a:extLst>
          </p:cNvPr>
          <p:cNvSpPr>
            <a:spLocks noGrp="1"/>
          </p:cNvSpPr>
          <p:nvPr>
            <p:ph type="sldNum" sz="quarter" idx="12"/>
          </p:nvPr>
        </p:nvSpPr>
        <p:spPr/>
        <p:txBody>
          <a:bodyPr/>
          <a:lstStyle>
            <a:lvl1pPr>
              <a:defRPr sz="1013"/>
            </a:lvl1pPr>
          </a:lstStyle>
          <a:p>
            <a:fld id="{58AA4C49-35D9-8D46-9B85-5A855AF07187}" type="slidenum">
              <a:rPr lang="en-US" smtClean="0"/>
              <a:pPr/>
              <a:t>‹#›</a:t>
            </a:fld>
            <a:endParaRPr lang="en-US"/>
          </a:p>
        </p:txBody>
      </p:sp>
    </p:spTree>
    <p:extLst>
      <p:ext uri="{BB962C8B-B14F-4D97-AF65-F5344CB8AC3E}">
        <p14:creationId xmlns:p14="http://schemas.microsoft.com/office/powerpoint/2010/main" val="331038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Time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257300" y="2738438"/>
            <a:ext cx="16039215" cy="6527007"/>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6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5561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1259682" y="547688"/>
            <a:ext cx="15773400" cy="1988345"/>
          </a:xfrm>
        </p:spPr>
        <p:txBody>
          <a:bodyPr>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1259683" y="2601488"/>
            <a:ext cx="7736681" cy="1235868"/>
          </a:xfrm>
        </p:spPr>
        <p:txBody>
          <a:bodyPr anchor="ctr" anchorCtr="0">
            <a:normAutofit/>
          </a:bodyPr>
          <a:lstStyle>
            <a:lvl1pPr marL="0" indent="0">
              <a:buNone/>
              <a:defRPr sz="4200" b="1" cap="all" spc="0"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1259683" y="3837356"/>
            <a:ext cx="7736681" cy="5526882"/>
          </a:xfrm>
        </p:spPr>
        <p:txBody>
          <a:bodyPr/>
          <a:lstStyle>
            <a:lvl1pPr marL="425196" indent="-425196">
              <a:defRPr/>
            </a:lvl1pPr>
            <a:lvl2pPr marL="425196" indent="-425196">
              <a:defRPr/>
            </a:lvl2pPr>
            <a:lvl3pPr marL="425196" indent="-425196">
              <a:defRPr/>
            </a:lvl3pPr>
            <a:lvl4pPr marL="425196" indent="-425196">
              <a:defRPr/>
            </a:lvl4pPr>
            <a:lvl5pPr marL="425196" indent="-425196">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9258300" y="2601488"/>
            <a:ext cx="7774782" cy="1235868"/>
          </a:xfrm>
        </p:spPr>
        <p:txBody>
          <a:bodyPr anchor="ctr" anchorCtr="0">
            <a:normAutofit/>
          </a:bodyPr>
          <a:lstStyle>
            <a:lvl1pPr marL="0" indent="0">
              <a:buNone/>
              <a:defRPr sz="4200" b="1" cap="all" spc="0"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9258300" y="3837356"/>
            <a:ext cx="7774782" cy="5526882"/>
          </a:xfrm>
        </p:spPr>
        <p:txBody>
          <a:bodyPr/>
          <a:lstStyle>
            <a:lvl1pPr marL="425196" indent="-425196">
              <a:defRPr/>
            </a:lvl1pPr>
            <a:lvl2pPr marL="425196" indent="-425196">
              <a:defRPr/>
            </a:lvl2pPr>
            <a:lvl3pPr marL="425196" indent="-425196">
              <a:defRPr/>
            </a:lvl3pPr>
            <a:lvl4pPr marL="425196" indent="-425196">
              <a:defRPr/>
            </a:lvl4pPr>
            <a:lvl5pPr marL="425196" indent="-425196">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a:t>2/7/20XX</a:t>
            </a:r>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939237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1259682" y="547688"/>
            <a:ext cx="15773400" cy="1988345"/>
          </a:xfrm>
        </p:spPr>
        <p:txBody>
          <a:bodyPr>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1259682" y="2601488"/>
            <a:ext cx="4800600" cy="1235868"/>
          </a:xfrm>
        </p:spPr>
        <p:txBody>
          <a:bodyPr anchor="ctr" anchorCtr="0">
            <a:normAutofit/>
          </a:bodyPr>
          <a:lstStyle>
            <a:lvl1pPr marL="0" indent="0">
              <a:buNone/>
              <a:defRPr sz="3600" b="1" cap="all" spc="0"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1259682" y="3837356"/>
            <a:ext cx="4800600" cy="5526882"/>
          </a:xfrm>
        </p:spPr>
        <p:txBody>
          <a:bodyPr>
            <a:normAutofit/>
          </a:bodyPr>
          <a:lstStyle>
            <a:lvl1pPr marL="425196" indent="-425196">
              <a:defRPr sz="3000"/>
            </a:lvl1pPr>
            <a:lvl2pPr marL="425196" indent="-425196">
              <a:defRPr sz="3000"/>
            </a:lvl2pPr>
            <a:lvl3pPr marL="425196" indent="-425196">
              <a:defRPr sz="3000"/>
            </a:lvl3pPr>
            <a:lvl4pPr marL="425196" indent="-425196">
              <a:defRPr sz="3000"/>
            </a:lvl4pPr>
            <a:lvl5pPr marL="425196" indent="-425196">
              <a:defRPr sz="3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743700" y="2601488"/>
            <a:ext cx="4800600" cy="1235868"/>
          </a:xfrm>
        </p:spPr>
        <p:txBody>
          <a:bodyPr anchor="ctr" anchorCtr="0">
            <a:normAutofit/>
          </a:bodyPr>
          <a:lstStyle>
            <a:lvl1pPr marL="0" indent="0">
              <a:buNone/>
              <a:defRPr sz="3600" b="1" cap="all" spc="0"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743700" y="3837356"/>
            <a:ext cx="4800600" cy="5526882"/>
          </a:xfrm>
        </p:spPr>
        <p:txBody>
          <a:bodyPr>
            <a:normAutofit/>
          </a:bodyPr>
          <a:lstStyle>
            <a:lvl1pPr marL="425196" indent="-425196">
              <a:defRPr sz="3000"/>
            </a:lvl1pPr>
            <a:lvl2pPr marL="425196" indent="-425196">
              <a:defRPr sz="3000"/>
            </a:lvl2pPr>
            <a:lvl3pPr marL="425196" indent="-425196">
              <a:defRPr sz="3000"/>
            </a:lvl3pPr>
            <a:lvl4pPr marL="425196" indent="-425196">
              <a:defRPr sz="3000"/>
            </a:lvl4pPr>
            <a:lvl5pPr marL="425196" indent="-425196">
              <a:defRPr sz="3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90851D2E-FEBE-45BF-A78F-C1F61B6C3856}"/>
              </a:ext>
            </a:extLst>
          </p:cNvPr>
          <p:cNvSpPr>
            <a:spLocks noGrp="1"/>
          </p:cNvSpPr>
          <p:nvPr>
            <p:ph type="body" sz="quarter" idx="13"/>
          </p:nvPr>
        </p:nvSpPr>
        <p:spPr>
          <a:xfrm>
            <a:off x="12227718" y="2601488"/>
            <a:ext cx="4800600" cy="1235868"/>
          </a:xfrm>
        </p:spPr>
        <p:txBody>
          <a:bodyPr anchor="ctr" anchorCtr="0">
            <a:normAutofit/>
          </a:bodyPr>
          <a:lstStyle>
            <a:lvl1pPr marL="0" indent="0">
              <a:buNone/>
              <a:defRPr sz="3600" b="1" cap="all" spc="0"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1" name="Content Placeholder 5">
            <a:extLst>
              <a:ext uri="{FF2B5EF4-FFF2-40B4-BE49-F238E27FC236}">
                <a16:creationId xmlns:a16="http://schemas.microsoft.com/office/drawing/2014/main" id="{4135C99B-A268-4617-89C4-8F3AA2AAA69A}"/>
              </a:ext>
            </a:extLst>
          </p:cNvPr>
          <p:cNvSpPr>
            <a:spLocks noGrp="1"/>
          </p:cNvSpPr>
          <p:nvPr>
            <p:ph sz="quarter" idx="14"/>
          </p:nvPr>
        </p:nvSpPr>
        <p:spPr>
          <a:xfrm>
            <a:off x="12227718" y="3837356"/>
            <a:ext cx="4800600" cy="5526882"/>
          </a:xfrm>
        </p:spPr>
        <p:txBody>
          <a:bodyPr>
            <a:normAutofit/>
          </a:bodyPr>
          <a:lstStyle>
            <a:lvl1pPr marL="425196" indent="-425196">
              <a:defRPr sz="3000"/>
            </a:lvl1pPr>
            <a:lvl2pPr marL="425196" indent="-425196">
              <a:defRPr sz="3000"/>
            </a:lvl2pPr>
            <a:lvl3pPr marL="425196" indent="-425196">
              <a:defRPr sz="3000"/>
            </a:lvl3pPr>
            <a:lvl4pPr marL="425196" indent="-425196">
              <a:defRPr sz="3000"/>
            </a:lvl4pPr>
            <a:lvl5pPr marL="425196" indent="-425196">
              <a:defRPr sz="3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a:t>2/7/20XX</a:t>
            </a:r>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8924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714502" y="800100"/>
            <a:ext cx="8244954" cy="2528847"/>
          </a:xfrm>
        </p:spPr>
        <p:txBody>
          <a:bodyPr>
            <a:normAutofit/>
          </a:bodyPr>
          <a:lstStyle>
            <a:lvl1pPr>
              <a:defRPr sz="6600"/>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p:nvPr>
        </p:nvSpPr>
        <p:spPr>
          <a:xfrm>
            <a:off x="1714502" y="3344021"/>
            <a:ext cx="8244954" cy="5732615"/>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p:nvPr>
        </p:nvSpPr>
        <p:spPr>
          <a:xfrm>
            <a:off x="10779106" y="0"/>
            <a:ext cx="3695846" cy="5143500"/>
          </a:xfrm>
          <a:solidFill>
            <a:schemeClr val="accent2"/>
          </a:solidFill>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p:nvPr>
        </p:nvSpPr>
        <p:spPr>
          <a:xfrm>
            <a:off x="14473733" y="0"/>
            <a:ext cx="3809696" cy="5143500"/>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p:nvPr>
        </p:nvSpPr>
        <p:spPr>
          <a:xfrm>
            <a:off x="10779106" y="5074920"/>
            <a:ext cx="3695846" cy="5212080"/>
          </a:xfrm>
          <a:solidFill>
            <a:schemeClr val="accent2"/>
          </a:solidFill>
        </p:spPr>
        <p:txBody>
          <a:bodyPr/>
          <a:lstStyle/>
          <a:p>
            <a:r>
              <a:rPr lang="en-US"/>
              <a:t>Click icon to add picture</a:t>
            </a:r>
            <a:endParaRPr lang="en-US"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p:nvPr>
        </p:nvSpPr>
        <p:spPr>
          <a:xfrm>
            <a:off x="14473733" y="5074920"/>
            <a:ext cx="3809696" cy="521208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lvl1pPr>
              <a:defRPr>
                <a:solidFill>
                  <a:schemeClr val="bg1"/>
                </a:solidFill>
              </a:defRPr>
            </a:lvl1p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lvl1pPr>
              <a:defRPr>
                <a:solidFill>
                  <a:schemeClr val="bg1"/>
                </a:solidFill>
              </a:defRPr>
            </a:lvl1pPr>
          </a:lstStyle>
          <a:p>
            <a:fld id="{312CC964-A50B-4C29-B4E4-2C30BB34CCF3}" type="slidenum">
              <a:rPr lang="en-US" smtClean="0"/>
              <a:pPr/>
              <a:t>‹#›</a:t>
            </a:fld>
            <a:endParaRPr lang="en-US" dirty="0"/>
          </a:p>
        </p:txBody>
      </p:sp>
    </p:spTree>
    <p:extLst>
      <p:ext uri="{BB962C8B-B14F-4D97-AF65-F5344CB8AC3E}">
        <p14:creationId xmlns:p14="http://schemas.microsoft.com/office/powerpoint/2010/main" val="201255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F1A06-62E5-489E-B58B-735C8C7AC163}"/>
              </a:ext>
            </a:extLst>
          </p:cNvPr>
          <p:cNvSpPr>
            <a:spLocks noGrp="1"/>
          </p:cNvSpPr>
          <p:nvPr>
            <p:ph type="title"/>
          </p:nvPr>
        </p:nvSpPr>
        <p:spPr>
          <a:xfrm>
            <a:off x="7719239" y="1028701"/>
            <a:ext cx="9358032" cy="2073350"/>
          </a:xfrm>
        </p:spPr>
        <p:txBody>
          <a:bodyPr>
            <a:normAutofit/>
          </a:bodyPr>
          <a:lstStyle>
            <a:lvl1pPr>
              <a:defRPr sz="6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F69C6C4F-4058-4399-B572-5BE848DDF8B3}"/>
              </a:ext>
            </a:extLst>
          </p:cNvPr>
          <p:cNvSpPr>
            <a:spLocks noGrp="1"/>
          </p:cNvSpPr>
          <p:nvPr>
            <p:ph type="pic" sz="quarter" idx="13"/>
          </p:nvPr>
        </p:nvSpPr>
        <p:spPr>
          <a:xfrm>
            <a:off x="1" y="-11166"/>
            <a:ext cx="7449671" cy="10269591"/>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7" name="Content Placeholder 2">
            <a:extLst>
              <a:ext uri="{FF2B5EF4-FFF2-40B4-BE49-F238E27FC236}">
                <a16:creationId xmlns:a16="http://schemas.microsoft.com/office/drawing/2014/main" id="{9C26D8E8-8E78-469E-8668-51D3E4C11F13}"/>
              </a:ext>
            </a:extLst>
          </p:cNvPr>
          <p:cNvSpPr>
            <a:spLocks noGrp="1"/>
          </p:cNvSpPr>
          <p:nvPr>
            <p:ph idx="1"/>
          </p:nvPr>
        </p:nvSpPr>
        <p:spPr>
          <a:xfrm>
            <a:off x="7719238" y="3452924"/>
            <a:ext cx="9358031" cy="6033975"/>
          </a:xfrm>
        </p:spPr>
        <p:txBody>
          <a:bodyPr/>
          <a:lstStyle>
            <a:lvl1pP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cxnSp>
        <p:nvCxnSpPr>
          <p:cNvPr id="8" name="Straight Connector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5441183" y="-29091"/>
            <a:ext cx="1209224" cy="1031608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282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790311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2286000" y="1683545"/>
            <a:ext cx="13716000" cy="4537962"/>
          </a:xfrm>
        </p:spPr>
        <p:txBody>
          <a:bodyPr anchor="b">
            <a:normAutofit/>
          </a:bodyPr>
          <a:lstStyle>
            <a:lvl1pPr algn="ctr">
              <a:defRPr sz="99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2286000" y="6580094"/>
            <a:ext cx="13716000" cy="1703294"/>
          </a:xfrm>
        </p:spPr>
        <p:txBody>
          <a:bodyPr>
            <a:normAutofit/>
          </a:bodyPr>
          <a:lstStyle>
            <a:lvl1pPr marL="0" indent="0" algn="ctr">
              <a:lnSpc>
                <a:spcPct val="120000"/>
              </a:lnSpc>
              <a:buNone/>
              <a:defRPr sz="2700" b="1" cap="all" spc="450" baseline="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53381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46258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1257300" y="2886739"/>
            <a:ext cx="7772400" cy="63787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9258300" y="2886739"/>
            <a:ext cx="7772400" cy="63787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973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a:t>2/7/20XX</a:t>
            </a:r>
            <a:endParaRPr lang="en-US" dirty="0"/>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86243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50334" y="-5464"/>
            <a:ext cx="6919845" cy="10292462"/>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sz="2700"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50334" y="-21420"/>
            <a:ext cx="6922620" cy="15956"/>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50337" y="1"/>
            <a:ext cx="10058402" cy="12144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5271091" y="2"/>
            <a:ext cx="765545" cy="1028699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7403716" y="547685"/>
            <a:ext cx="884283" cy="97393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14011054" y="-16105"/>
            <a:ext cx="4276946" cy="25200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50335" y="9068937"/>
            <a:ext cx="10315286" cy="12180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p:nvPr>
        </p:nvSpPr>
        <p:spPr>
          <a:xfrm>
            <a:off x="3934919" y="0"/>
            <a:ext cx="14353082" cy="10287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208E3DBC-8B68-468D-8087-25FED9397CBE}"/>
              </a:ext>
            </a:extLst>
          </p:cNvPr>
          <p:cNvSpPr>
            <a:spLocks noGrp="1"/>
          </p:cNvSpPr>
          <p:nvPr>
            <p:ph type="title"/>
          </p:nvPr>
        </p:nvSpPr>
        <p:spPr>
          <a:xfrm>
            <a:off x="781046" y="1560002"/>
            <a:ext cx="5007938" cy="4725239"/>
          </a:xfrm>
        </p:spPr>
        <p:txBody>
          <a:bodyPr anchor="t"/>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735807" y="6360320"/>
            <a:ext cx="5245893" cy="2702718"/>
          </a:xfrm>
        </p:spPr>
        <p:txBody>
          <a:bodyPr>
            <a:normAutofit/>
          </a:bodyPr>
          <a:lstStyle>
            <a:lvl1pPr marL="0" indent="0">
              <a:buNone/>
              <a:defRPr sz="3600"/>
            </a:lvl1pPr>
            <a:lvl2pPr>
              <a:buNone/>
              <a:defRPr sz="2400"/>
            </a:lvl2pPr>
            <a:lvl3pPr>
              <a:buNone/>
              <a:defRPr sz="2400"/>
            </a:lvl3pPr>
            <a:lvl4pPr>
              <a:buNone/>
              <a:defRPr sz="2400"/>
            </a:lvl4pPr>
            <a:lvl5pPr>
              <a:buNone/>
              <a:defRPr sz="2400"/>
            </a:lvl5pPr>
          </a:lstStyle>
          <a:p>
            <a:pPr lvl="0"/>
            <a:r>
              <a:rPr lang="en-US" dirty="0"/>
              <a:t>Presentation Name</a:t>
            </a:r>
          </a:p>
        </p:txBody>
      </p:sp>
    </p:spTree>
    <p:extLst>
      <p:ext uri="{BB962C8B-B14F-4D97-AF65-F5344CB8AC3E}">
        <p14:creationId xmlns:p14="http://schemas.microsoft.com/office/powerpoint/2010/main" val="3437400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28690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Title 1">
            <a:extLst>
              <a:ext uri="{FF2B5EF4-FFF2-40B4-BE49-F238E27FC236}">
                <a16:creationId xmlns:a16="http://schemas.microsoft.com/office/drawing/2014/main" id="{D7213E2B-F1F4-4058-B2C2-73EC82E30701}"/>
              </a:ext>
            </a:extLst>
          </p:cNvPr>
          <p:cNvSpPr>
            <a:spLocks noGrp="1"/>
          </p:cNvSpPr>
          <p:nvPr>
            <p:ph type="ctrTitle"/>
          </p:nvPr>
        </p:nvSpPr>
        <p:spPr>
          <a:xfrm>
            <a:off x="7625685" y="1597073"/>
            <a:ext cx="9230868" cy="5884133"/>
          </a:xfrm>
        </p:spPr>
        <p:txBody>
          <a:bodyPr>
            <a:normAutofit/>
          </a:bodyPr>
          <a:lstStyle>
            <a:lvl1pPr algn="l">
              <a:defRPr sz="6600"/>
            </a:lvl1pPr>
          </a:lstStyle>
          <a:p>
            <a:pPr algn="r"/>
            <a:r>
              <a:rPr lang="en-US"/>
              <a:t>Click to edit Master title style</a:t>
            </a:r>
            <a:endParaRPr lang="en-US" dirty="0"/>
          </a:p>
        </p:txBody>
      </p:sp>
      <p:sp>
        <p:nvSpPr>
          <p:cNvPr id="7" name="Subtitle 2">
            <a:extLst>
              <a:ext uri="{FF2B5EF4-FFF2-40B4-BE49-F238E27FC236}">
                <a16:creationId xmlns:a16="http://schemas.microsoft.com/office/drawing/2014/main" id="{6F3C210C-32A8-4833-93AA-B97D51CEA9A5}"/>
              </a:ext>
            </a:extLst>
          </p:cNvPr>
          <p:cNvSpPr>
            <a:spLocks noGrp="1"/>
          </p:cNvSpPr>
          <p:nvPr>
            <p:ph type="subTitle" idx="1"/>
          </p:nvPr>
        </p:nvSpPr>
        <p:spPr>
          <a:xfrm>
            <a:off x="7625686" y="7550009"/>
            <a:ext cx="9236927" cy="1415079"/>
          </a:xfrm>
        </p:spPr>
        <p:txBody>
          <a:bodyPr/>
          <a:lstStyle>
            <a:lvl1pPr>
              <a:buNone/>
              <a:defRPr/>
            </a:lvl1pPr>
          </a:lstStyle>
          <a:p>
            <a:pPr algn="r"/>
            <a:r>
              <a:rPr lang="en-US"/>
              <a:t>Click to edit Master subtitle style</a:t>
            </a:r>
            <a:endParaRPr lang="en-US" dirty="0"/>
          </a:p>
        </p:txBody>
      </p:sp>
      <p:cxnSp>
        <p:nvCxnSpPr>
          <p:cNvPr id="9" name="Straight Connector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5128147" y="0"/>
            <a:ext cx="1223456" cy="102860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8202571"/>
            <a:ext cx="9144000" cy="208442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440C747-2FA3-4C97-A0A7-52520A197E23}"/>
              </a:ext>
            </a:extLst>
          </p:cNvPr>
          <p:cNvSpPr>
            <a:spLocks noGrp="1"/>
          </p:cNvSpPr>
          <p:nvPr>
            <p:ph type="pic" sz="quarter" idx="13"/>
          </p:nvPr>
        </p:nvSpPr>
        <p:spPr>
          <a:xfrm>
            <a:off x="25234" y="0"/>
            <a:ext cx="7216976" cy="10286997"/>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69412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25925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08459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Rectangle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8969"/>
            <a:ext cx="7666629" cy="10398327"/>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Title 1">
            <a:extLst>
              <a:ext uri="{FF2B5EF4-FFF2-40B4-BE49-F238E27FC236}">
                <a16:creationId xmlns:a16="http://schemas.microsoft.com/office/drawing/2014/main" id="{ACA2C262-0DF7-4EBE-8F23-D1240B3BB5A9}"/>
              </a:ext>
            </a:extLst>
          </p:cNvPr>
          <p:cNvSpPr>
            <a:spLocks noGrp="1"/>
          </p:cNvSpPr>
          <p:nvPr>
            <p:ph type="title"/>
          </p:nvPr>
        </p:nvSpPr>
        <p:spPr>
          <a:xfrm>
            <a:off x="1020728" y="1012751"/>
            <a:ext cx="5642793" cy="4582617"/>
          </a:xfrm>
        </p:spPr>
        <p:txBody>
          <a:bodyPr anchor="t">
            <a:normAutofit/>
          </a:bodyPr>
          <a:lstStyle>
            <a:lvl1pPr>
              <a:defRPr sz="66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430E531D-ED29-45E2-A30F-0363B29E057C}"/>
              </a:ext>
            </a:extLst>
          </p:cNvPr>
          <p:cNvSpPr>
            <a:spLocks noGrp="1"/>
          </p:cNvSpPr>
          <p:nvPr>
            <p:ph idx="1"/>
          </p:nvPr>
        </p:nvSpPr>
        <p:spPr>
          <a:xfrm>
            <a:off x="7751136" y="800101"/>
            <a:ext cx="5691768" cy="8695856"/>
          </a:xfrm>
        </p:spPr>
        <p:txBody>
          <a:bodyPr anchor="ct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cxnSp>
        <p:nvCxnSpPr>
          <p:cNvPr id="10" name="Straight Connector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7994177"/>
            <a:ext cx="9144000" cy="22928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D44F5C56-0053-4E4A-BFFF-E98E7B91CCA9}"/>
              </a:ext>
            </a:extLst>
          </p:cNvPr>
          <p:cNvSpPr>
            <a:spLocks noGrp="1"/>
          </p:cNvSpPr>
          <p:nvPr>
            <p:ph type="pic" sz="quarter" idx="13"/>
          </p:nvPr>
        </p:nvSpPr>
        <p:spPr>
          <a:xfrm>
            <a:off x="14296644" y="0"/>
            <a:ext cx="3991356" cy="5143500"/>
          </a:xfrm>
          <a:solidFill>
            <a:schemeClr val="accent2"/>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226008DD-DEA7-4900-8D76-128694E12320}"/>
              </a:ext>
            </a:extLst>
          </p:cNvPr>
          <p:cNvSpPr>
            <a:spLocks noGrp="1"/>
          </p:cNvSpPr>
          <p:nvPr>
            <p:ph type="pic" sz="quarter" idx="14"/>
          </p:nvPr>
        </p:nvSpPr>
        <p:spPr>
          <a:xfrm>
            <a:off x="14296644" y="5074920"/>
            <a:ext cx="3991356" cy="521208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51830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8540602" y="835957"/>
            <a:ext cx="8032898" cy="2438597"/>
          </a:xfrm>
        </p:spPr>
        <p:txBody>
          <a:bodyPr>
            <a:normAutofit/>
          </a:bodyPr>
          <a:lstStyle>
            <a:lvl1pPr>
              <a:defRPr sz="6600"/>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6864206" y="0"/>
            <a:ext cx="1002561" cy="10287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p:nvPr>
        </p:nvSpPr>
        <p:spPr>
          <a:xfrm>
            <a:off x="2" y="0"/>
            <a:ext cx="7113182" cy="5151474"/>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a:noAutofit/>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p:nvPr>
        </p:nvSpPr>
        <p:spPr>
          <a:xfrm>
            <a:off x="-8" y="5148930"/>
            <a:ext cx="7767084" cy="513807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p:nvPr>
        </p:nvSpPr>
        <p:spPr>
          <a:xfrm>
            <a:off x="8540601" y="3274553"/>
            <a:ext cx="8032899" cy="6182768"/>
          </a:xfrm>
        </p:spPr>
        <p:txBody>
          <a:bodyPr anchor="ct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55640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49714512-90F0-4B35-94F8-E1B4DCE963AA}"/>
              </a:ext>
            </a:extLst>
          </p:cNvPr>
          <p:cNvSpPr>
            <a:spLocks noGrp="1"/>
          </p:cNvSpPr>
          <p:nvPr>
            <p:ph type="subTitle" idx="1"/>
          </p:nvPr>
        </p:nvSpPr>
        <p:spPr>
          <a:xfrm>
            <a:off x="1451626" y="1463724"/>
            <a:ext cx="4469846" cy="1896510"/>
          </a:xfrm>
        </p:spPr>
        <p:txBody>
          <a:bodyPr anchor="b">
            <a:normAutofit/>
          </a:bodyPr>
          <a:lstStyle>
            <a:lvl1pPr>
              <a:buNone/>
              <a:defRPr/>
            </a:lvl1pPr>
          </a:lstStyle>
          <a:p>
            <a:pPr algn="l"/>
            <a:r>
              <a:rPr lang="en-US" sz="2400"/>
              <a:t>Click to edit Master subtitle style</a:t>
            </a:r>
            <a:endParaRPr lang="en-US" sz="2400" dirty="0"/>
          </a:p>
        </p:txBody>
      </p:sp>
      <p:sp>
        <p:nvSpPr>
          <p:cNvPr id="20" name="Picture Placeholder 19">
            <a:extLst>
              <a:ext uri="{FF2B5EF4-FFF2-40B4-BE49-F238E27FC236}">
                <a16:creationId xmlns:a16="http://schemas.microsoft.com/office/drawing/2014/main" id="{44895DE7-C22A-447F-B81A-BDCA25CAF27B}"/>
              </a:ext>
            </a:extLst>
          </p:cNvPr>
          <p:cNvSpPr>
            <a:spLocks noGrp="1"/>
          </p:cNvSpPr>
          <p:nvPr>
            <p:ph type="pic" sz="quarter" idx="13"/>
          </p:nvPr>
        </p:nvSpPr>
        <p:spPr>
          <a:xfrm>
            <a:off x="4812438" y="5"/>
            <a:ext cx="13496034" cy="687161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a:noAutofit/>
          </a:bodyPr>
          <a:lstStyle/>
          <a:p>
            <a:r>
              <a:rPr lang="en-US"/>
              <a:t>Click icon to add picture</a:t>
            </a:r>
            <a:endParaRPr lang="en-US" dirty="0"/>
          </a:p>
        </p:txBody>
      </p:sp>
      <p:sp>
        <p:nvSpPr>
          <p:cNvPr id="23" name="Picture Placeholder 22">
            <a:extLst>
              <a:ext uri="{FF2B5EF4-FFF2-40B4-BE49-F238E27FC236}">
                <a16:creationId xmlns:a16="http://schemas.microsoft.com/office/drawing/2014/main" id="{A5B5EF63-EEAA-4B07-A2B8-2483452BBA37}"/>
              </a:ext>
            </a:extLst>
          </p:cNvPr>
          <p:cNvSpPr>
            <a:spLocks noGrp="1"/>
          </p:cNvSpPr>
          <p:nvPr>
            <p:ph type="pic" sz="quarter" idx="14"/>
          </p:nvPr>
        </p:nvSpPr>
        <p:spPr>
          <a:xfrm>
            <a:off x="10864606" y="1325130"/>
            <a:ext cx="7423397" cy="896187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C4F9D0F6-DE6A-44A3-9D9E-A53D0C229248}"/>
              </a:ext>
            </a:extLst>
          </p:cNvPr>
          <p:cNvSpPr>
            <a:spLocks noGrp="1"/>
          </p:cNvSpPr>
          <p:nvPr>
            <p:ph type="pic" sz="quarter" idx="15"/>
          </p:nvPr>
        </p:nvSpPr>
        <p:spPr>
          <a:xfrm>
            <a:off x="6352496" y="6861398"/>
            <a:ext cx="7611774" cy="3448475"/>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a:noAutofit/>
          </a:bodyPr>
          <a:lstStyle/>
          <a:p>
            <a:r>
              <a:rPr lang="en-US"/>
              <a:t>Click icon to add picture</a:t>
            </a:r>
            <a:endParaRPr lang="en-US" dirty="0"/>
          </a:p>
        </p:txBody>
      </p:sp>
      <p:sp>
        <p:nvSpPr>
          <p:cNvPr id="5" name="Title 4">
            <a:extLst>
              <a:ext uri="{FF2B5EF4-FFF2-40B4-BE49-F238E27FC236}">
                <a16:creationId xmlns:a16="http://schemas.microsoft.com/office/drawing/2014/main" id="{9FEE8AE0-4188-4CB6-8BFB-70E163ED7FA5}"/>
              </a:ext>
            </a:extLst>
          </p:cNvPr>
          <p:cNvSpPr>
            <a:spLocks noGrp="1"/>
          </p:cNvSpPr>
          <p:nvPr>
            <p:ph type="title"/>
          </p:nvPr>
        </p:nvSpPr>
        <p:spPr>
          <a:xfrm>
            <a:off x="1453896" y="4018788"/>
            <a:ext cx="7420356" cy="4910328"/>
          </a:xfrm>
        </p:spPr>
        <p:txBody>
          <a:bodyPr>
            <a:normAutofit/>
          </a:bodyPr>
          <a:lstStyle>
            <a:lvl1pPr>
              <a:defRPr sz="6600"/>
            </a:lvl1pPr>
          </a:lstStyle>
          <a:p>
            <a:r>
              <a:rPr lang="en-US"/>
              <a:t>Click to edit Master title style</a:t>
            </a:r>
          </a:p>
        </p:txBody>
      </p:sp>
    </p:spTree>
    <p:extLst>
      <p:ext uri="{BB962C8B-B14F-4D97-AF65-F5344CB8AC3E}">
        <p14:creationId xmlns:p14="http://schemas.microsoft.com/office/powerpoint/2010/main" val="159450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6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714500" y="3014663"/>
            <a:ext cx="14859000" cy="6036468"/>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83770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6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714500" y="3014663"/>
            <a:ext cx="14859000" cy="3974535"/>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3269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6" name="Rectangle 23">
            <a:extLst>
              <a:ext uri="{FF2B5EF4-FFF2-40B4-BE49-F238E27FC236}">
                <a16:creationId xmlns:a16="http://schemas.microsoft.com/office/drawing/2014/main" id="{08BDEDEF-6AC9-4ADF-B6AE-83CC82D2A7B7}"/>
              </a:ext>
              <a:ext uri="{C183D7F6-B498-43B3-948B-1728B52AA6E4}">
                <adec:decorative xmlns:adec="http://schemas.microsoft.com/office/drawing/2017/decorative" val="1"/>
              </a:ext>
            </a:extLst>
          </p:cNvPr>
          <p:cNvSpPr/>
          <p:nvPr userDrawn="1"/>
        </p:nvSpPr>
        <p:spPr>
          <a:xfrm rot="10800000">
            <a:off x="0" y="-8969"/>
            <a:ext cx="7666629" cy="10316439"/>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702995 w 6699211"/>
              <a:gd name="connsiteY0" fmla="*/ 56139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56139 h 6857998"/>
              <a:gd name="connsiteX0" fmla="*/ 2702995 w 6699211"/>
              <a:gd name="connsiteY0" fmla="*/ 29135 h 6830994"/>
              <a:gd name="connsiteX1" fmla="*/ 6681322 w 6699211"/>
              <a:gd name="connsiteY1" fmla="*/ 0 h 6830994"/>
              <a:gd name="connsiteX2" fmla="*/ 6699211 w 6699211"/>
              <a:gd name="connsiteY2" fmla="*/ 6830994 h 6830994"/>
              <a:gd name="connsiteX3" fmla="*/ 0 w 6699211"/>
              <a:gd name="connsiteY3" fmla="*/ 6817346 h 6830994"/>
              <a:gd name="connsiteX4" fmla="*/ 2702995 w 6699211"/>
              <a:gd name="connsiteY4" fmla="*/ 29135 h 6830994"/>
              <a:gd name="connsiteX0" fmla="*/ 2702995 w 6699211"/>
              <a:gd name="connsiteY0" fmla="*/ 2131 h 6803990"/>
              <a:gd name="connsiteX1" fmla="*/ 6699211 w 6699211"/>
              <a:gd name="connsiteY1" fmla="*/ 0 h 6803990"/>
              <a:gd name="connsiteX2" fmla="*/ 6699211 w 6699211"/>
              <a:gd name="connsiteY2" fmla="*/ 6803990 h 6803990"/>
              <a:gd name="connsiteX3" fmla="*/ 0 w 6699211"/>
              <a:gd name="connsiteY3" fmla="*/ 6790342 h 6803990"/>
              <a:gd name="connsiteX4" fmla="*/ 2702995 w 6699211"/>
              <a:gd name="connsiteY4" fmla="*/ 2131 h 680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03990">
                <a:moveTo>
                  <a:pt x="2702995" y="2131"/>
                </a:moveTo>
                <a:lnTo>
                  <a:pt x="6699211" y="0"/>
                </a:lnTo>
                <a:lnTo>
                  <a:pt x="6699211" y="6803990"/>
                </a:lnTo>
                <a:lnTo>
                  <a:pt x="0" y="6790342"/>
                </a:lnTo>
                <a:lnTo>
                  <a:pt x="2702995" y="213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Title 1">
            <a:extLst>
              <a:ext uri="{FF2B5EF4-FFF2-40B4-BE49-F238E27FC236}">
                <a16:creationId xmlns:a16="http://schemas.microsoft.com/office/drawing/2014/main" id="{AC0CB336-8515-4565-B747-B4EA83B435BD}"/>
              </a:ext>
            </a:extLst>
          </p:cNvPr>
          <p:cNvSpPr>
            <a:spLocks noGrp="1"/>
          </p:cNvSpPr>
          <p:nvPr>
            <p:ph type="title"/>
          </p:nvPr>
        </p:nvSpPr>
        <p:spPr>
          <a:xfrm>
            <a:off x="1074420" y="1020728"/>
            <a:ext cx="5090160" cy="4122773"/>
          </a:xfrm>
        </p:spPr>
        <p:txBody>
          <a:bodyPr anchor="t"/>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064F675D-D792-42C0-8961-D2D1D79CDAEB}"/>
              </a:ext>
              <a:ext uri="{C183D7F6-B498-43B3-948B-1728B52AA6E4}">
                <adec:decorative xmlns:adec="http://schemas.microsoft.com/office/drawing/2017/decorative" val="1"/>
              </a:ext>
            </a:extLst>
          </p:cNvPr>
          <p:cNvCxnSpPr>
            <a:cxnSpLocks/>
          </p:cNvCxnSpPr>
          <p:nvPr userDrawn="1"/>
        </p:nvCxnSpPr>
        <p:spPr>
          <a:xfrm flipH="1" flipV="1">
            <a:off x="0" y="7994177"/>
            <a:ext cx="9144000" cy="22928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6D2EC4D-FD33-4925-B0A8-68C9818DB8E2}"/>
              </a:ext>
            </a:extLst>
          </p:cNvPr>
          <p:cNvSpPr>
            <a:spLocks noGrp="1"/>
          </p:cNvSpPr>
          <p:nvPr>
            <p:ph idx="1"/>
          </p:nvPr>
        </p:nvSpPr>
        <p:spPr>
          <a:xfrm>
            <a:off x="7763517" y="800099"/>
            <a:ext cx="5518143" cy="8657222"/>
          </a:xfrm>
        </p:spPr>
        <p:txBody>
          <a:bodyPr anchor="ctr">
            <a:normAutofit/>
          </a:bodyPr>
          <a:lstStyle/>
          <a:p>
            <a:pPr lvl="0"/>
            <a:r>
              <a:rPr lang="en-US"/>
              <a:t>Click to edit Master text styles</a:t>
            </a:r>
          </a:p>
        </p:txBody>
      </p:sp>
      <p:sp>
        <p:nvSpPr>
          <p:cNvPr id="14" name="Picture Placeholder 13">
            <a:extLst>
              <a:ext uri="{FF2B5EF4-FFF2-40B4-BE49-F238E27FC236}">
                <a16:creationId xmlns:a16="http://schemas.microsoft.com/office/drawing/2014/main" id="{FC7C9F55-A39F-4FB9-BEAD-745EA3E0A22E}"/>
              </a:ext>
            </a:extLst>
          </p:cNvPr>
          <p:cNvSpPr>
            <a:spLocks noGrp="1"/>
          </p:cNvSpPr>
          <p:nvPr>
            <p:ph type="pic" sz="quarter" idx="13"/>
          </p:nvPr>
        </p:nvSpPr>
        <p:spPr>
          <a:xfrm>
            <a:off x="14296644" y="0"/>
            <a:ext cx="3991356" cy="3483864"/>
          </a:xfrm>
          <a:solidFill>
            <a:schemeClr val="accent2"/>
          </a:solidFill>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A480833B-6513-44B8-B08A-6FCB3911FEC8}"/>
              </a:ext>
            </a:extLst>
          </p:cNvPr>
          <p:cNvSpPr>
            <a:spLocks noGrp="1"/>
          </p:cNvSpPr>
          <p:nvPr>
            <p:ph type="pic" sz="quarter" idx="14"/>
          </p:nvPr>
        </p:nvSpPr>
        <p:spPr>
          <a:xfrm>
            <a:off x="14296644" y="3486150"/>
            <a:ext cx="3991356" cy="3483864"/>
          </a:xfrm>
          <a:solidFill>
            <a:schemeClr val="accent2"/>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3BCCF25F-1246-4BAE-BAA2-FB33719CF555}"/>
              </a:ext>
            </a:extLst>
          </p:cNvPr>
          <p:cNvSpPr>
            <a:spLocks noGrp="1"/>
          </p:cNvSpPr>
          <p:nvPr>
            <p:ph type="pic" sz="quarter" idx="15"/>
          </p:nvPr>
        </p:nvSpPr>
        <p:spPr>
          <a:xfrm>
            <a:off x="14296644" y="6803136"/>
            <a:ext cx="3991356" cy="3483864"/>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248869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normAutofit/>
          </a:bodyPr>
          <a:lstStyle>
            <a:lvl1pPr>
              <a:defRPr sz="6600"/>
            </a:lvl1pPr>
          </a:lstStyle>
          <a:p>
            <a:r>
              <a:rPr lang="en-US"/>
              <a:t>Click to edit Master title style</a:t>
            </a:r>
          </a:p>
        </p:txBody>
      </p:sp>
      <p:sp>
        <p:nvSpPr>
          <p:cNvPr id="50" name="Picture Placeholder 49">
            <a:extLst>
              <a:ext uri="{FF2B5EF4-FFF2-40B4-BE49-F238E27FC236}">
                <a16:creationId xmlns:a16="http://schemas.microsoft.com/office/drawing/2014/main" id="{5496CA69-F288-4538-974D-9A68581F4941}"/>
              </a:ext>
            </a:extLst>
          </p:cNvPr>
          <p:cNvSpPr>
            <a:spLocks noGrp="1"/>
          </p:cNvSpPr>
          <p:nvPr>
            <p:ph type="pic" sz="quarter" idx="20"/>
          </p:nvPr>
        </p:nvSpPr>
        <p:spPr>
          <a:xfrm>
            <a:off x="1714500" y="3525012"/>
            <a:ext cx="2948940" cy="2702052"/>
          </a:xfrm>
          <a:solidFill>
            <a:schemeClr val="accent2"/>
          </a:solidFill>
        </p:spPr>
        <p:txBody>
          <a:bodyPr/>
          <a:lstStyle/>
          <a:p>
            <a:r>
              <a:rPr lang="en-US"/>
              <a:t>Click icon to add picture</a:t>
            </a:r>
            <a:endParaRPr lang="en-US" dirty="0"/>
          </a:p>
        </p:txBody>
      </p:sp>
      <p:sp>
        <p:nvSpPr>
          <p:cNvPr id="39" name="Text Placeholder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718132" y="6479282"/>
            <a:ext cx="2944854" cy="548640"/>
          </a:xfrm>
        </p:spPr>
        <p:txBody>
          <a:bodyPr>
            <a:noAutofit/>
          </a:bodyPr>
          <a:lstStyle>
            <a:lvl1pPr marL="0" indent="0">
              <a:buNone/>
              <a:defRPr sz="3000" b="1">
                <a:solidFill>
                  <a:schemeClr val="tx1">
                    <a:lumMod val="85000"/>
                    <a:lumOff val="15000"/>
                  </a:schemeClr>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Name</a:t>
            </a:r>
          </a:p>
        </p:txBody>
      </p:sp>
      <p:sp>
        <p:nvSpPr>
          <p:cNvPr id="42" name="Text Placeholder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714500" y="7142652"/>
            <a:ext cx="2944854" cy="1112856"/>
          </a:xfrm>
        </p:spPr>
        <p:txBody>
          <a:bodyPr>
            <a:noAutofit/>
          </a:bodyPr>
          <a:lstStyle>
            <a:lvl1pPr marL="0" indent="0">
              <a:buNone/>
              <a:defRPr sz="3000">
                <a:solidFill>
                  <a:schemeClr val="tx1">
                    <a:lumMod val="50000"/>
                    <a:lumOff val="50000"/>
                  </a:schemeClr>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Title</a:t>
            </a:r>
          </a:p>
        </p:txBody>
      </p:sp>
      <p:sp>
        <p:nvSpPr>
          <p:cNvPr id="51" name="Picture Placeholder 49">
            <a:extLst>
              <a:ext uri="{FF2B5EF4-FFF2-40B4-BE49-F238E27FC236}">
                <a16:creationId xmlns:a16="http://schemas.microsoft.com/office/drawing/2014/main" id="{ADF2F19D-7D9A-47B3-8711-A71F034693FE}"/>
              </a:ext>
            </a:extLst>
          </p:cNvPr>
          <p:cNvSpPr>
            <a:spLocks noGrp="1"/>
          </p:cNvSpPr>
          <p:nvPr>
            <p:ph type="pic" sz="quarter" idx="21"/>
          </p:nvPr>
        </p:nvSpPr>
        <p:spPr>
          <a:xfrm>
            <a:off x="5676954" y="3525012"/>
            <a:ext cx="2948940" cy="2702052"/>
          </a:xfrm>
          <a:solidFill>
            <a:schemeClr val="accent2"/>
          </a:solidFill>
        </p:spPr>
        <p:txBody>
          <a:bodyPr/>
          <a:lstStyle/>
          <a:p>
            <a:r>
              <a:rPr lang="en-US"/>
              <a:t>Click icon to add picture</a:t>
            </a:r>
            <a:endParaRPr lang="en-US" dirty="0"/>
          </a:p>
        </p:txBody>
      </p:sp>
      <p:sp>
        <p:nvSpPr>
          <p:cNvPr id="43" name="Text Placeholder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5684672" y="6479280"/>
            <a:ext cx="2944854" cy="548640"/>
          </a:xfrm>
        </p:spPr>
        <p:txBody>
          <a:bodyPr>
            <a:noAutofit/>
          </a:bodyPr>
          <a:lstStyle>
            <a:lvl1pPr marL="0" indent="0">
              <a:buNone/>
              <a:defRPr sz="3000" b="1">
                <a:solidFill>
                  <a:schemeClr val="tx1">
                    <a:lumMod val="85000"/>
                    <a:lumOff val="15000"/>
                  </a:schemeClr>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Name</a:t>
            </a:r>
          </a:p>
        </p:txBody>
      </p:sp>
      <p:sp>
        <p:nvSpPr>
          <p:cNvPr id="44" name="Text Placeholder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5681040" y="7142651"/>
            <a:ext cx="2944854" cy="1112856"/>
          </a:xfrm>
        </p:spPr>
        <p:txBody>
          <a:bodyPr>
            <a:noAutofit/>
          </a:bodyPr>
          <a:lstStyle>
            <a:lvl1pPr marL="0" indent="0">
              <a:buNone/>
              <a:defRPr sz="3000">
                <a:solidFill>
                  <a:schemeClr val="tx1">
                    <a:lumMod val="50000"/>
                    <a:lumOff val="50000"/>
                  </a:schemeClr>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Title</a:t>
            </a:r>
          </a:p>
        </p:txBody>
      </p:sp>
      <p:sp>
        <p:nvSpPr>
          <p:cNvPr id="52" name="Picture Placeholder 49">
            <a:extLst>
              <a:ext uri="{FF2B5EF4-FFF2-40B4-BE49-F238E27FC236}">
                <a16:creationId xmlns:a16="http://schemas.microsoft.com/office/drawing/2014/main" id="{4519A595-9DA0-413B-A1E1-B0F059132DD1}"/>
              </a:ext>
            </a:extLst>
          </p:cNvPr>
          <p:cNvSpPr>
            <a:spLocks noGrp="1"/>
          </p:cNvSpPr>
          <p:nvPr>
            <p:ph type="pic" sz="quarter" idx="22"/>
          </p:nvPr>
        </p:nvSpPr>
        <p:spPr>
          <a:xfrm>
            <a:off x="9656064" y="3525012"/>
            <a:ext cx="2948940" cy="2702052"/>
          </a:xfrm>
          <a:solidFill>
            <a:schemeClr val="accent2"/>
          </a:solidFill>
        </p:spPr>
        <p:txBody>
          <a:bodyPr/>
          <a:lstStyle/>
          <a:p>
            <a:r>
              <a:rPr lang="en-US"/>
              <a:t>Click icon to add picture</a:t>
            </a:r>
            <a:endParaRPr lang="en-US" dirty="0"/>
          </a:p>
        </p:txBody>
      </p:sp>
      <p:sp>
        <p:nvSpPr>
          <p:cNvPr id="45" name="Text Placeholder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9662109" y="6479280"/>
            <a:ext cx="2944854" cy="548640"/>
          </a:xfrm>
        </p:spPr>
        <p:txBody>
          <a:bodyPr>
            <a:noAutofit/>
          </a:bodyPr>
          <a:lstStyle>
            <a:lvl1pPr marL="0" indent="0">
              <a:buNone/>
              <a:defRPr sz="3000" b="1">
                <a:solidFill>
                  <a:schemeClr val="tx1">
                    <a:lumMod val="85000"/>
                    <a:lumOff val="15000"/>
                  </a:schemeClr>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Name</a:t>
            </a:r>
          </a:p>
        </p:txBody>
      </p:sp>
      <p:sp>
        <p:nvSpPr>
          <p:cNvPr id="46" name="Text Placeholder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9658478" y="7142651"/>
            <a:ext cx="2944854" cy="1112856"/>
          </a:xfrm>
        </p:spPr>
        <p:txBody>
          <a:bodyPr>
            <a:noAutofit/>
          </a:bodyPr>
          <a:lstStyle>
            <a:lvl1pPr marL="0" indent="0">
              <a:buNone/>
              <a:defRPr sz="3000">
                <a:solidFill>
                  <a:schemeClr val="tx1">
                    <a:lumMod val="50000"/>
                    <a:lumOff val="50000"/>
                  </a:schemeClr>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Title</a:t>
            </a:r>
          </a:p>
        </p:txBody>
      </p:sp>
      <p:sp>
        <p:nvSpPr>
          <p:cNvPr id="53" name="Picture Placeholder 49">
            <a:extLst>
              <a:ext uri="{FF2B5EF4-FFF2-40B4-BE49-F238E27FC236}">
                <a16:creationId xmlns:a16="http://schemas.microsoft.com/office/drawing/2014/main" id="{ECF2CB24-2F78-42B5-BEC0-904245F37452}"/>
              </a:ext>
            </a:extLst>
          </p:cNvPr>
          <p:cNvSpPr>
            <a:spLocks noGrp="1"/>
          </p:cNvSpPr>
          <p:nvPr>
            <p:ph type="pic" sz="quarter" idx="23"/>
          </p:nvPr>
        </p:nvSpPr>
        <p:spPr>
          <a:xfrm>
            <a:off x="13633704" y="3525012"/>
            <a:ext cx="2948940" cy="2702052"/>
          </a:xfrm>
          <a:solidFill>
            <a:schemeClr val="accent2"/>
          </a:solidFill>
        </p:spPr>
        <p:txBody>
          <a:bodyPr/>
          <a:lstStyle/>
          <a:p>
            <a:r>
              <a:rPr lang="en-US"/>
              <a:t>Click icon to add picture</a:t>
            </a:r>
            <a:endParaRPr lang="en-US" dirty="0"/>
          </a:p>
        </p:txBody>
      </p:sp>
      <p:sp>
        <p:nvSpPr>
          <p:cNvPr id="47" name="Text Placeholder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13635915" y="6479280"/>
            <a:ext cx="2944854" cy="548640"/>
          </a:xfrm>
        </p:spPr>
        <p:txBody>
          <a:bodyPr>
            <a:noAutofit/>
          </a:bodyPr>
          <a:lstStyle>
            <a:lvl1pPr marL="0" indent="0">
              <a:buNone/>
              <a:defRPr sz="3000" b="1">
                <a:solidFill>
                  <a:schemeClr val="tx1">
                    <a:lumMod val="85000"/>
                    <a:lumOff val="15000"/>
                  </a:schemeClr>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Name</a:t>
            </a:r>
          </a:p>
        </p:txBody>
      </p:sp>
      <p:sp>
        <p:nvSpPr>
          <p:cNvPr id="48" name="Text Placeholder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13632284" y="7142651"/>
            <a:ext cx="2944854" cy="1112856"/>
          </a:xfrm>
        </p:spPr>
        <p:txBody>
          <a:bodyPr>
            <a:noAutofit/>
          </a:bodyPr>
          <a:lstStyle>
            <a:lvl1pPr marL="0" indent="0">
              <a:buNone/>
              <a:defRPr sz="3000">
                <a:solidFill>
                  <a:schemeClr val="tx1">
                    <a:lumMod val="50000"/>
                    <a:lumOff val="50000"/>
                  </a:schemeClr>
                </a:solidFill>
                <a:latin typeface="+mj-lt"/>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Title</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a:t>2/7/20XX</a:t>
            </a:r>
            <a:endParaRPr lang="en-US" dirty="0"/>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552434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D39AA-D3AD-4147-8C97-B5D0AE9C591C}"/>
              </a:ext>
            </a:extLst>
          </p:cNvPr>
          <p:cNvSpPr>
            <a:spLocks noGrp="1"/>
          </p:cNvSpPr>
          <p:nvPr>
            <p:ph type="title"/>
          </p:nvPr>
        </p:nvSpPr>
        <p:spPr>
          <a:xfrm>
            <a:off x="1028700" y="685800"/>
            <a:ext cx="16573500" cy="1850232"/>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20C96A-09F7-7248-B2F0-7BA2D0567E97}"/>
              </a:ext>
            </a:extLst>
          </p:cNvPr>
          <p:cNvSpPr>
            <a:spLocks noGrp="1"/>
          </p:cNvSpPr>
          <p:nvPr>
            <p:ph type="body" idx="1"/>
          </p:nvPr>
        </p:nvSpPr>
        <p:spPr>
          <a:xfrm>
            <a:off x="1028702" y="2738438"/>
            <a:ext cx="16573499" cy="652700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BDE638-47C5-2443-92EA-FE4D9C0D6739}"/>
              </a:ext>
            </a:extLst>
          </p:cNvPr>
          <p:cNvSpPr>
            <a:spLocks noGrp="1"/>
          </p:cNvSpPr>
          <p:nvPr>
            <p:ph type="sldNum" sz="quarter" idx="4"/>
          </p:nvPr>
        </p:nvSpPr>
        <p:spPr>
          <a:xfrm>
            <a:off x="17090136" y="9601200"/>
            <a:ext cx="512064" cy="271131"/>
          </a:xfrm>
          <a:prstGeom prst="rect">
            <a:avLst/>
          </a:prstGeom>
        </p:spPr>
        <p:txBody>
          <a:bodyPr vert="horz" lIns="0" tIns="0" rIns="0" bIns="0" rtlCol="0" anchor="b" anchorCtr="0"/>
          <a:lstStyle>
            <a:lvl1pPr algn="r">
              <a:defRPr sz="1013" b="1">
                <a:solidFill>
                  <a:schemeClr val="tx1"/>
                </a:solidFill>
                <a:latin typeface="+mn-lt"/>
              </a:defRPr>
            </a:lvl1pPr>
          </a:lstStyle>
          <a:p>
            <a:fld id="{58AA4C49-35D9-8D46-9B85-5A855AF07187}" type="slidenum">
              <a:rPr lang="en-US" smtClean="0"/>
              <a:pPr/>
              <a:t>‹#›</a:t>
            </a:fld>
            <a:endParaRPr lang="en-US" dirty="0"/>
          </a:p>
        </p:txBody>
      </p:sp>
    </p:spTree>
    <p:extLst>
      <p:ext uri="{BB962C8B-B14F-4D97-AF65-F5344CB8AC3E}">
        <p14:creationId xmlns:p14="http://schemas.microsoft.com/office/powerpoint/2010/main" val="902175480"/>
      </p:ext>
    </p:extLst>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l" defTabSz="1028700" rtl="0" eaLnBrk="1" latinLnBrk="0" hangingPunct="1">
        <a:lnSpc>
          <a:spcPct val="90000"/>
        </a:lnSpc>
        <a:spcBef>
          <a:spcPct val="0"/>
        </a:spcBef>
        <a:buNone/>
        <a:defRPr sz="4950" b="1"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Tx/>
        <a:buBlip>
          <a:blip r:embed="rId4">
            <a:extLst>
              <a:ext uri="{96DAC541-7B7A-43D3-8B79-37D633B846F1}">
                <asvg:svgBlip xmlns:asvg="http://schemas.microsoft.com/office/drawing/2016/SVG/main" r:embed="rId5"/>
              </a:ext>
            </a:extLst>
          </a:blip>
        </a:buBlip>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Tx/>
        <a:buBlip>
          <a:blip r:embed="rId4">
            <a:extLst>
              <a:ext uri="{96DAC541-7B7A-43D3-8B79-37D633B846F1}">
                <asvg:svgBlip xmlns:asvg="http://schemas.microsoft.com/office/drawing/2016/SVG/main" r:embed="rId5"/>
              </a:ext>
            </a:extLst>
          </a:blip>
        </a:buBlip>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Tx/>
        <a:buBlip>
          <a:blip r:embed="rId4">
            <a:extLst>
              <a:ext uri="{96DAC541-7B7A-43D3-8B79-37D633B846F1}">
                <asvg:svgBlip xmlns:asvg="http://schemas.microsoft.com/office/drawing/2016/SVG/main" r:embed="rId5"/>
              </a:ext>
            </a:extLst>
          </a:blip>
        </a:buBlip>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Tx/>
        <a:buBlip>
          <a:blip r:embed="rId4">
            <a:extLst>
              <a:ext uri="{96DAC541-7B7A-43D3-8B79-37D633B846F1}">
                <asvg:svgBlip xmlns:asvg="http://schemas.microsoft.com/office/drawing/2016/SVG/main" r:embed="rId5"/>
              </a:ext>
            </a:extLst>
          </a:blip>
        </a:buBlip>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Tx/>
        <a:buBlip>
          <a:blip r:embed="rId4">
            <a:extLst>
              <a:ext uri="{96DAC541-7B7A-43D3-8B79-37D633B846F1}">
                <asvg:svgBlip xmlns:asvg="http://schemas.microsoft.com/office/drawing/2016/SVG/main" r:embed="rId5"/>
              </a:ext>
            </a:extLst>
          </a:blip>
        </a:buBlip>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F26B43"/>
          </p15:clr>
        </p15:guide>
        <p15:guide id="2" pos="9856">
          <p15:clr>
            <a:srgbClr val="F26B43"/>
          </p15:clr>
        </p15:guide>
        <p15:guide id="3" orient="horz" pos="288">
          <p15:clr>
            <a:srgbClr val="F26B43"/>
          </p15:clr>
        </p15:guide>
        <p15:guide id="4" pos="5088">
          <p15:clr>
            <a:srgbClr val="F26B43"/>
          </p15:clr>
        </p15:guide>
        <p15:guide id="5" pos="4704">
          <p15:clr>
            <a:srgbClr val="F26B43"/>
          </p15:clr>
        </p15:guide>
        <p15:guide id="6" pos="4320">
          <p15:clr>
            <a:srgbClr val="F26B43"/>
          </p15:clr>
        </p15:guide>
        <p15:guide id="7"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4679577" cy="10287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1"/>
            <a:ext cx="1355652" cy="981551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64294" y="8686801"/>
            <a:ext cx="9429752" cy="160020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12694446" y="8772525"/>
            <a:ext cx="5593554" cy="15144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7314737" y="2471738"/>
            <a:ext cx="973263" cy="78152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6172331" y="0"/>
            <a:ext cx="2115669" cy="638751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9794082" y="-7144"/>
            <a:ext cx="8493918" cy="13979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714500" y="800102"/>
            <a:ext cx="14859000" cy="20732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714500" y="3014331"/>
            <a:ext cx="14859000" cy="6036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11005653" y="9598318"/>
            <a:ext cx="6290862" cy="547688"/>
          </a:xfrm>
          <a:prstGeom prst="rect">
            <a:avLst/>
          </a:prstGeom>
        </p:spPr>
        <p:txBody>
          <a:bodyPr vert="horz" lIns="91440" tIns="45720" rIns="91440" bIns="45720" rtlCol="0" anchor="ctr">
            <a:normAutofit/>
          </a:bodyPr>
          <a:lstStyle>
            <a:lvl1pPr algn="r">
              <a:defRPr sz="1650">
                <a:solidFill>
                  <a:schemeClr val="tx2"/>
                </a:solidFill>
                <a:latin typeface="+mn-lt"/>
              </a:defRPr>
            </a:lvl1pPr>
          </a:lstStyle>
          <a:p>
            <a:r>
              <a:rPr lang="en-US"/>
              <a:t>2/7/20XX</a:t>
            </a:r>
            <a:endParaRPr lang="en-US" dirty="0"/>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231644" y="9598318"/>
            <a:ext cx="6745973" cy="547688"/>
          </a:xfrm>
          <a:prstGeom prst="rect">
            <a:avLst/>
          </a:prstGeom>
        </p:spPr>
        <p:txBody>
          <a:bodyPr vert="horz" lIns="91440" tIns="45720" rIns="91440" bIns="45720" rtlCol="0" anchor="ctr">
            <a:normAutofit/>
          </a:bodyPr>
          <a:lstStyle>
            <a:lvl1pPr algn="l">
              <a:defRPr sz="1800" b="1" spc="45" baseline="0">
                <a:solidFill>
                  <a:schemeClr val="tx2"/>
                </a:solidFill>
                <a:latin typeface="+mj-lt"/>
              </a:defRPr>
            </a:lvl1pPr>
          </a:lstStyle>
          <a:p>
            <a:r>
              <a:rPr lang="en-US" dirty="0"/>
              <a:t>Sample Footer Text</a:t>
            </a:r>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7403716" y="9598318"/>
            <a:ext cx="706331" cy="547688"/>
          </a:xfrm>
          <a:prstGeom prst="rect">
            <a:avLst/>
          </a:prstGeom>
        </p:spPr>
        <p:txBody>
          <a:bodyPr vert="horz" lIns="91440" tIns="45720" rIns="91440" bIns="45720" rtlCol="0" anchor="ctr">
            <a:normAutofit/>
          </a:bodyPr>
          <a:lstStyle>
            <a:lvl1pPr algn="r">
              <a:defRPr sz="1650">
                <a:solidFill>
                  <a:schemeClr val="tx2"/>
                </a:solidFill>
                <a:latin typeface="+mn-lt"/>
              </a:defRPr>
            </a:lvl1pPr>
          </a:lstStyle>
          <a:p>
            <a:fld id="{312CC964-A50B-4C29-B4E4-2C30BB34CCF3}" type="slidenum">
              <a:rPr lang="en-US" smtClean="0"/>
              <a:t>‹#›</a:t>
            </a:fld>
            <a:endParaRPr lang="en-US" dirty="0"/>
          </a:p>
        </p:txBody>
      </p:sp>
    </p:spTree>
    <p:extLst>
      <p:ext uri="{BB962C8B-B14F-4D97-AF65-F5344CB8AC3E}">
        <p14:creationId xmlns:p14="http://schemas.microsoft.com/office/powerpoint/2010/main" val="12768349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Lst>
  <p:hf hdr="0" dt="0"/>
  <p:txStyles>
    <p:titleStyle>
      <a:lvl1pPr algn="l" defTabSz="1371600" rtl="0" eaLnBrk="1" latinLnBrk="0" hangingPunct="1">
        <a:lnSpc>
          <a:spcPct val="90000"/>
        </a:lnSpc>
        <a:spcBef>
          <a:spcPct val="0"/>
        </a:spcBef>
        <a:buNone/>
        <a:defRPr sz="4800" i="1" kern="1200" cap="all" baseline="0">
          <a:solidFill>
            <a:schemeClr val="tx2"/>
          </a:solidFill>
          <a:latin typeface="+mj-lt"/>
          <a:ea typeface="+mj-ea"/>
          <a:cs typeface="+mj-cs"/>
        </a:defRPr>
      </a:lvl1pPr>
    </p:titleStyle>
    <p:bodyStyle>
      <a:lvl1pPr marL="342900" indent="-342900" algn="l" defTabSz="1371600" rtl="0" eaLnBrk="1" latinLnBrk="0" hangingPunct="1">
        <a:lnSpc>
          <a:spcPct val="100000"/>
        </a:lnSpc>
        <a:spcBef>
          <a:spcPts val="1500"/>
        </a:spcBef>
        <a:buSzPct val="80000"/>
        <a:buFont typeface="Arial" panose="020B0604020202020204" pitchFamily="34" charset="0"/>
        <a:buChar char="•"/>
        <a:defRPr sz="3600" kern="1200">
          <a:solidFill>
            <a:schemeClr val="tx2"/>
          </a:solidFill>
          <a:latin typeface="+mn-lt"/>
          <a:ea typeface="+mn-ea"/>
          <a:cs typeface="+mn-cs"/>
        </a:defRPr>
      </a:lvl1pPr>
      <a:lvl2pPr marL="1028700" indent="-342900" algn="l" defTabSz="1371600" rtl="0" eaLnBrk="1" latinLnBrk="0" hangingPunct="1">
        <a:lnSpc>
          <a:spcPct val="100000"/>
        </a:lnSpc>
        <a:spcBef>
          <a:spcPts val="750"/>
        </a:spcBef>
        <a:buSzPct val="80000"/>
        <a:buFont typeface="Arial" panose="020B0604020202020204" pitchFamily="34" charset="0"/>
        <a:buChar char="•"/>
        <a:defRPr sz="3000" kern="1200">
          <a:solidFill>
            <a:schemeClr val="tx2"/>
          </a:solidFill>
          <a:latin typeface="+mn-lt"/>
          <a:ea typeface="+mn-ea"/>
          <a:cs typeface="+mn-cs"/>
        </a:defRPr>
      </a:lvl2pPr>
      <a:lvl3pPr marL="1714500" indent="-342900" algn="l" defTabSz="1371600" rtl="0" eaLnBrk="1" latinLnBrk="0" hangingPunct="1">
        <a:lnSpc>
          <a:spcPct val="100000"/>
        </a:lnSpc>
        <a:spcBef>
          <a:spcPts val="750"/>
        </a:spcBef>
        <a:buSzPct val="80000"/>
        <a:buFont typeface="Arial" panose="020B0604020202020204" pitchFamily="34" charset="0"/>
        <a:buChar char="•"/>
        <a:defRPr sz="2700" kern="1200">
          <a:solidFill>
            <a:schemeClr val="tx2"/>
          </a:solidFill>
          <a:latin typeface="+mn-lt"/>
          <a:ea typeface="+mn-ea"/>
          <a:cs typeface="+mn-cs"/>
        </a:defRPr>
      </a:lvl3pPr>
      <a:lvl4pPr marL="2400300" indent="-342900" algn="l" defTabSz="1371600" rtl="0" eaLnBrk="1" latinLnBrk="0" hangingPunct="1">
        <a:lnSpc>
          <a:spcPct val="100000"/>
        </a:lnSpc>
        <a:spcBef>
          <a:spcPts val="750"/>
        </a:spcBef>
        <a:buSzPct val="80000"/>
        <a:buFont typeface="Arial" panose="020B0604020202020204" pitchFamily="34" charset="0"/>
        <a:buChar char="•"/>
        <a:defRPr sz="2400" kern="1200">
          <a:solidFill>
            <a:schemeClr val="tx2"/>
          </a:solidFill>
          <a:latin typeface="+mn-lt"/>
          <a:ea typeface="+mn-ea"/>
          <a:cs typeface="+mn-cs"/>
        </a:defRPr>
      </a:lvl4pPr>
      <a:lvl5pPr marL="3086100" indent="-342900" algn="l" defTabSz="1371600" rtl="0" eaLnBrk="1" latinLnBrk="0" hangingPunct="1">
        <a:lnSpc>
          <a:spcPct val="100000"/>
        </a:lnSpc>
        <a:spcBef>
          <a:spcPts val="750"/>
        </a:spcBef>
        <a:buSzPct val="80000"/>
        <a:buFont typeface="Arial" panose="020B0604020202020204" pitchFamily="34" charset="0"/>
        <a:buChar char="•"/>
        <a:defRPr sz="2400" kern="1200">
          <a:solidFill>
            <a:schemeClr val="tx2"/>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ow angle view of buildings in a city">
            <a:extLst>
              <a:ext uri="{FF2B5EF4-FFF2-40B4-BE49-F238E27FC236}">
                <a16:creationId xmlns:a16="http://schemas.microsoft.com/office/drawing/2014/main" id="{3CF2725B-8BAD-4651-8A3F-80E7338713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r="1" b="111"/>
          <a:stretch/>
        </p:blipFill>
        <p:spPr>
          <a:xfrm>
            <a:off x="3934919" y="15"/>
            <a:ext cx="14353082" cy="10286985"/>
          </a:xfrm>
          <a:noFill/>
        </p:spPr>
      </p:pic>
      <p:sp>
        <p:nvSpPr>
          <p:cNvPr id="2" name="Title 1">
            <a:extLst>
              <a:ext uri="{FF2B5EF4-FFF2-40B4-BE49-F238E27FC236}">
                <a16:creationId xmlns:a16="http://schemas.microsoft.com/office/drawing/2014/main" id="{D9B36C10-A9EA-414E-B3D3-09BAD9FA950D}"/>
              </a:ext>
            </a:extLst>
          </p:cNvPr>
          <p:cNvSpPr>
            <a:spLocks noGrp="1"/>
          </p:cNvSpPr>
          <p:nvPr>
            <p:ph type="title"/>
          </p:nvPr>
        </p:nvSpPr>
        <p:spPr>
          <a:xfrm>
            <a:off x="709609" y="1560002"/>
            <a:ext cx="5007938" cy="4725239"/>
          </a:xfrm>
        </p:spPr>
        <p:txBody>
          <a:bodyPr anchor="t">
            <a:normAutofit/>
          </a:bodyPr>
          <a:lstStyle/>
          <a:p>
            <a:r>
              <a:rPr lang="en-US" dirty="0"/>
              <a:t>6 Things to Know about Surviving an IRS Audit</a:t>
            </a:r>
          </a:p>
        </p:txBody>
      </p:sp>
      <p:sp>
        <p:nvSpPr>
          <p:cNvPr id="3" name="Subtitle 2">
            <a:extLst>
              <a:ext uri="{FF2B5EF4-FFF2-40B4-BE49-F238E27FC236}">
                <a16:creationId xmlns:a16="http://schemas.microsoft.com/office/drawing/2014/main" id="{0A140D27-0E15-4434-A8B8-FC32761449B0}"/>
              </a:ext>
            </a:extLst>
          </p:cNvPr>
          <p:cNvSpPr>
            <a:spLocks noGrp="1"/>
          </p:cNvSpPr>
          <p:nvPr>
            <p:ph type="body" sz="quarter" idx="14"/>
          </p:nvPr>
        </p:nvSpPr>
        <p:spPr>
          <a:xfrm>
            <a:off x="592932" y="6360320"/>
            <a:ext cx="5245893" cy="2702718"/>
          </a:xfrm>
        </p:spPr>
        <p:txBody>
          <a:bodyPr>
            <a:normAutofit/>
          </a:bodyPr>
          <a:lstStyle/>
          <a:p>
            <a:r>
              <a:rPr lang="en-US" b="1" dirty="0"/>
              <a:t>Rimple Mashruwala, CPA</a:t>
            </a:r>
          </a:p>
        </p:txBody>
      </p:sp>
    </p:spTree>
    <p:extLst>
      <p:ext uri="{BB962C8B-B14F-4D97-AF65-F5344CB8AC3E}">
        <p14:creationId xmlns:p14="http://schemas.microsoft.com/office/powerpoint/2010/main" val="17096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1BB1E-A591-C733-4E16-6975603AC96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A55C84-E888-0599-985B-B4253A06F7AC}"/>
              </a:ext>
            </a:extLst>
          </p:cNvPr>
          <p:cNvSpPr>
            <a:spLocks noGrp="1"/>
          </p:cNvSpPr>
          <p:nvPr>
            <p:ph sz="half" idx="2"/>
          </p:nvPr>
        </p:nvSpPr>
        <p:spPr>
          <a:xfrm>
            <a:off x="831273" y="844775"/>
            <a:ext cx="16330056" cy="8881116"/>
          </a:xfrm>
        </p:spPr>
        <p:txBody>
          <a:bodyPr>
            <a:normAutofit/>
          </a:bodyPr>
          <a:lstStyle/>
          <a:p>
            <a:pPr marL="0" indent="0">
              <a:buNone/>
            </a:pPr>
            <a:endParaRPr lang="en-US" sz="2400" dirty="0">
              <a:latin typeface="Abadi Extra Light" panose="020B0204020104020204" pitchFamily="34" charset="0"/>
            </a:endParaRPr>
          </a:p>
          <a:p>
            <a:r>
              <a:rPr lang="en-US" sz="2400" dirty="0">
                <a:latin typeface="Abadi Extra Light" panose="020B0204020104020204" pitchFamily="34" charset="0"/>
              </a:rPr>
              <a:t>Expatriation taxes – Tax for renouncing US Citizenship		</a:t>
            </a:r>
          </a:p>
          <a:p>
            <a:r>
              <a:rPr lang="en-US" sz="2400" dirty="0">
                <a:latin typeface="Abadi Extra Light" panose="020B0204020104020204" pitchFamily="34" charset="0"/>
              </a:rPr>
              <a:t>How some people evade taxes with ease. Oleg </a:t>
            </a:r>
            <a:r>
              <a:rPr lang="en-US" sz="2400" dirty="0" err="1">
                <a:latin typeface="Abadi Extra Light" panose="020B0204020104020204" pitchFamily="34" charset="0"/>
              </a:rPr>
              <a:t>Tinkov</a:t>
            </a:r>
            <a:endParaRPr lang="en-US" sz="2400" dirty="0">
              <a:latin typeface="Abadi Extra Light" panose="020B0204020104020204" pitchFamily="34" charset="0"/>
            </a:endParaRPr>
          </a:p>
          <a:p>
            <a:r>
              <a:rPr lang="en-US" sz="2400" dirty="0">
                <a:latin typeface="Abadi Extra Light" panose="020B0204020104020204" pitchFamily="34" charset="0"/>
              </a:rPr>
              <a:t>This billionaire listed his net worth to be just $300,000 on the IRS form that allowed him to avoid an exit tax levied on high-net-worth expatriates. </a:t>
            </a:r>
          </a:p>
          <a:p>
            <a:r>
              <a:rPr lang="en-US" sz="2400" dirty="0">
                <a:latin typeface="Abadi Extra Light" panose="020B0204020104020204" pitchFamily="34" charset="0"/>
              </a:rPr>
              <a:t>He filed false income tax returns.</a:t>
            </a:r>
          </a:p>
          <a:p>
            <a:r>
              <a:rPr lang="en-US" sz="2400" dirty="0">
                <a:latin typeface="Abadi Extra Light" panose="020B0204020104020204" pitchFamily="34" charset="0"/>
              </a:rPr>
              <a:t>According to Forbes, net worth was $7.7 billion.</a:t>
            </a:r>
          </a:p>
          <a:p>
            <a:r>
              <a:rPr lang="en-US" sz="2400" dirty="0">
                <a:latin typeface="Abadi Extra Light" panose="020B0204020104020204" pitchFamily="34" charset="0"/>
              </a:rPr>
              <a:t>His tale begins in Russia where he started as electronics trading. After succeeding in one business, he ventured into other businesses like a retail store name Techno shop, which expanded rapidly and reaching $40 mil in revenue from 1992-1996. </a:t>
            </a:r>
          </a:p>
          <a:p>
            <a:r>
              <a:rPr lang="en-US" sz="2400" dirty="0">
                <a:latin typeface="Abadi Extra Light" panose="020B0204020104020204" pitchFamily="34" charset="0"/>
              </a:rPr>
              <a:t>He eventually settled in US in San Francisco and got US Citizenship back in 1996. Regardless of where you reside, if you are a US citizen you are required to file US tax return and pay US tax on your worldwide income.</a:t>
            </a:r>
          </a:p>
          <a:p>
            <a:r>
              <a:rPr lang="en-US" sz="2400" dirty="0">
                <a:latin typeface="Abadi Extra Light" panose="020B0204020104020204" pitchFamily="34" charset="0"/>
              </a:rPr>
              <a:t>He started many more businesses before he got tired of paying US taxes. As </a:t>
            </a:r>
            <a:r>
              <a:rPr lang="en-US" sz="2400" dirty="0" err="1">
                <a:latin typeface="Abadi Extra Light" panose="020B0204020104020204" pitchFamily="34" charset="0"/>
              </a:rPr>
              <a:t>Tinkov’s</a:t>
            </a:r>
            <a:r>
              <a:rPr lang="en-US" sz="2400" dirty="0">
                <a:latin typeface="Abadi Extra Light" panose="020B0204020104020204" pitchFamily="34" charset="0"/>
              </a:rPr>
              <a:t> wealth grew so much, so did his desire to evade US taxes on that wealth. In 2013 he made a move to renounce his US citizenship, just 3 days after one of his business went public. He knows he is going to make a lot of money, doesn’t live in the US and doesn’t want to pay US tax. But it’s not that simple. You must expatriate if you want to get out of the long arm of the IRS, expatriation for US tax purposes results from relinquishing a Green card or US citizenship.</a:t>
            </a:r>
          </a:p>
        </p:txBody>
      </p:sp>
      <p:sp>
        <p:nvSpPr>
          <p:cNvPr id="9" name="Slide Number Placeholder 8">
            <a:extLst>
              <a:ext uri="{FF2B5EF4-FFF2-40B4-BE49-F238E27FC236}">
                <a16:creationId xmlns:a16="http://schemas.microsoft.com/office/drawing/2014/main" id="{8C281364-4118-BD95-92AE-C26B45D0071E}"/>
              </a:ext>
            </a:extLst>
          </p:cNvPr>
          <p:cNvSpPr>
            <a:spLocks noGrp="1"/>
          </p:cNvSpPr>
          <p:nvPr>
            <p:ph type="sldNum" sz="quarter" idx="12"/>
          </p:nvPr>
        </p:nvSpPr>
        <p:spPr>
          <a:xfrm>
            <a:off x="17403716" y="9598318"/>
            <a:ext cx="706331" cy="547688"/>
          </a:xfrm>
        </p:spPr>
        <p:txBody>
          <a:bodyPr/>
          <a:lstStyle/>
          <a:p>
            <a:pPr defTabSz="1371600"/>
            <a:fld id="{312CC964-A50B-4C29-B4E4-2C30BB34CCF3}" type="slidenum">
              <a:rPr lang="en-US">
                <a:solidFill>
                  <a:srgbClr val="001E2E"/>
                </a:solidFill>
                <a:latin typeface="Univers Condensed Light"/>
              </a:rPr>
              <a:pPr defTabSz="1371600"/>
              <a:t>10</a:t>
            </a:fld>
            <a:endParaRPr lang="en-US" dirty="0">
              <a:solidFill>
                <a:srgbClr val="001E2E"/>
              </a:solidFill>
              <a:latin typeface="Univers Condensed Light"/>
            </a:endParaRPr>
          </a:p>
        </p:txBody>
      </p:sp>
      <p:sp>
        <p:nvSpPr>
          <p:cNvPr id="2" name="TextBox 1">
            <a:extLst>
              <a:ext uri="{FF2B5EF4-FFF2-40B4-BE49-F238E27FC236}">
                <a16:creationId xmlns:a16="http://schemas.microsoft.com/office/drawing/2014/main" id="{F2F2A8DC-A7E7-FBB2-E8A0-EB9193EB5154}"/>
              </a:ext>
            </a:extLst>
          </p:cNvPr>
          <p:cNvSpPr txBox="1"/>
          <p:nvPr/>
        </p:nvSpPr>
        <p:spPr>
          <a:xfrm>
            <a:off x="1229222" y="494103"/>
            <a:ext cx="1568250" cy="553998"/>
          </a:xfrm>
          <a:prstGeom prst="rect">
            <a:avLst/>
          </a:prstGeom>
          <a:noFill/>
        </p:spPr>
        <p:txBody>
          <a:bodyPr wrap="none" rtlCol="0">
            <a:spAutoFit/>
          </a:bodyPr>
          <a:lstStyle/>
          <a:p>
            <a:pPr defTabSz="1371600"/>
            <a:r>
              <a:rPr lang="en-US" sz="3000" b="1" dirty="0">
                <a:solidFill>
                  <a:prstClr val="black"/>
                </a:solidFill>
                <a:latin typeface="Walbaum Display Light"/>
              </a:rPr>
              <a:t>EXIT TAX</a:t>
            </a:r>
          </a:p>
        </p:txBody>
      </p:sp>
    </p:spTree>
    <p:extLst>
      <p:ext uri="{BB962C8B-B14F-4D97-AF65-F5344CB8AC3E}">
        <p14:creationId xmlns:p14="http://schemas.microsoft.com/office/powerpoint/2010/main" val="267427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25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25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grpId="0" nodeType="afterEffect">
                                  <p:stCondLst>
                                    <p:cond delay="25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25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4" fill="hold" grpId="0" nodeType="afterEffect">
                                  <p:stCondLst>
                                    <p:cond delay="25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25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250"/>
                            </p:stCondLst>
                            <p:childTnLst>
                              <p:par>
                                <p:cTn id="40" presetID="2" presetClass="entr" presetSubtype="4" fill="hold" grpId="0" nodeType="afterEffect">
                                  <p:stCondLst>
                                    <p:cond delay="25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additive="base">
                                        <p:cTn id="4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6B783-C3C8-82F3-7706-196BD6D8DA1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5FAB9A-DB17-E34E-817C-B62E83E40140}"/>
              </a:ext>
            </a:extLst>
          </p:cNvPr>
          <p:cNvSpPr>
            <a:spLocks noGrp="1"/>
          </p:cNvSpPr>
          <p:nvPr>
            <p:ph sz="half" idx="2"/>
          </p:nvPr>
        </p:nvSpPr>
        <p:spPr>
          <a:xfrm>
            <a:off x="831273" y="844775"/>
            <a:ext cx="16330056" cy="8881116"/>
          </a:xfrm>
        </p:spPr>
        <p:txBody>
          <a:bodyPr>
            <a:normAutofit/>
          </a:bodyPr>
          <a:lstStyle/>
          <a:p>
            <a:r>
              <a:rPr lang="en-US" sz="2400" dirty="0">
                <a:latin typeface="Abadi Extra Light" panose="020B0204020104020204" pitchFamily="34" charset="0"/>
              </a:rPr>
              <a:t>Once determined that the individual is a covered expatriate, an individual is required to report the worldwide assets to the IRS as if they were sold on the mark to market basis on the day prior to the expatriation. Taxpayer has to report and pay taxes on the gains of the deemed sale. But the penalty regime for the noncompliance of the exit tax can be truly catastrophic. </a:t>
            </a:r>
            <a:r>
              <a:rPr lang="en-US" sz="2400" dirty="0" err="1">
                <a:latin typeface="Abadi Extra Light" panose="020B0204020104020204" pitchFamily="34" charset="0"/>
              </a:rPr>
              <a:t>Tinkov’s</a:t>
            </a:r>
            <a:r>
              <a:rPr lang="en-US" sz="2400" dirty="0">
                <a:latin typeface="Abadi Extra Light" panose="020B0204020104020204" pitchFamily="34" charset="0"/>
              </a:rPr>
              <a:t> tries to hide its assets, he renounces his Citizenship and files form 8854. He did partly right things minus the fraud. Instead of accurately reporting the gain, he significantly underestimated the value of the assets and income so that he could mislead the authorities. </a:t>
            </a:r>
          </a:p>
          <a:p>
            <a:r>
              <a:rPr lang="en-US" sz="2400" dirty="0">
                <a:latin typeface="Abadi Extra Light" panose="020B0204020104020204" pitchFamily="34" charset="0"/>
              </a:rPr>
              <a:t>So, after investigations, he admitted to concealing of over billion dollar in assets when he renounced. </a:t>
            </a:r>
            <a:r>
              <a:rPr lang="en-US" sz="2400" dirty="0" err="1">
                <a:latin typeface="Abadi Extra Light" panose="020B0204020104020204" pitchFamily="34" charset="0"/>
              </a:rPr>
              <a:t>Tinkov’s</a:t>
            </a:r>
            <a:r>
              <a:rPr lang="en-US" sz="2400" dirty="0">
                <a:latin typeface="Abadi Extra Light" panose="020B0204020104020204" pitchFamily="34" charset="0"/>
              </a:rPr>
              <a:t> final tax return did not include any gain from the income arising from the deemed sale related to the expatriation. </a:t>
            </a:r>
          </a:p>
          <a:p>
            <a:r>
              <a:rPr lang="en-US" sz="2400" dirty="0">
                <a:latin typeface="Abadi Extra Light" panose="020B0204020104020204" pitchFamily="34" charset="0"/>
              </a:rPr>
              <a:t>He lied to the IRS to avoid paying Exit tax and once you do that that’s when we get into fraud, that’s when we get into criminal behavior, it wasn’t a mere oversight or a rounding error, it was billions of dollars and that’s really the difference between fraud and mistakes. Fraud is usually fueled by greed and greed is a dangerous behavior. </a:t>
            </a:r>
          </a:p>
          <a:p>
            <a:r>
              <a:rPr lang="en-US" sz="2400" dirty="0">
                <a:latin typeface="Abadi Extra Light" panose="020B0204020104020204" pitchFamily="34" charset="0"/>
              </a:rPr>
              <a:t>Tax fraud is more than just simple error in judgement, there are many different types, all with severe penalties, they can often be hundred of thousand of dollars. Fraud is often accompanied by a time in club fit. He was arrested and bailed out for 20-million-dollar cash while awaiting extradition to the US. He finally settled for 506.8 million dollars without going to jail. </a:t>
            </a:r>
          </a:p>
          <a:p>
            <a:r>
              <a:rPr lang="en-US" sz="2400" dirty="0">
                <a:latin typeface="Abadi Extra Light" panose="020B0204020104020204" pitchFamily="34" charset="0"/>
              </a:rPr>
              <a:t>He feels like a bird in a cage who is afraid to fly out even if the doors are open. </a:t>
            </a:r>
          </a:p>
          <a:p>
            <a:endParaRPr lang="en-US" sz="2400" dirty="0">
              <a:latin typeface="Abadi Extra Light" panose="020B0204020104020204" pitchFamily="34" charset="0"/>
            </a:endParaRPr>
          </a:p>
        </p:txBody>
      </p:sp>
      <p:sp>
        <p:nvSpPr>
          <p:cNvPr id="9" name="Slide Number Placeholder 8">
            <a:extLst>
              <a:ext uri="{FF2B5EF4-FFF2-40B4-BE49-F238E27FC236}">
                <a16:creationId xmlns:a16="http://schemas.microsoft.com/office/drawing/2014/main" id="{92967E6D-9C99-0C2E-25FA-F52F40B85457}"/>
              </a:ext>
            </a:extLst>
          </p:cNvPr>
          <p:cNvSpPr>
            <a:spLocks noGrp="1"/>
          </p:cNvSpPr>
          <p:nvPr>
            <p:ph type="sldNum" sz="quarter" idx="12"/>
          </p:nvPr>
        </p:nvSpPr>
        <p:spPr>
          <a:xfrm>
            <a:off x="17403716" y="9598318"/>
            <a:ext cx="706331" cy="547688"/>
          </a:xfrm>
        </p:spPr>
        <p:txBody>
          <a:bodyPr/>
          <a:lstStyle/>
          <a:p>
            <a:pPr defTabSz="1371600"/>
            <a:fld id="{312CC964-A50B-4C29-B4E4-2C30BB34CCF3}" type="slidenum">
              <a:rPr lang="en-US">
                <a:solidFill>
                  <a:srgbClr val="001E2E"/>
                </a:solidFill>
                <a:latin typeface="Univers Condensed Light"/>
              </a:rPr>
              <a:pPr defTabSz="1371600"/>
              <a:t>11</a:t>
            </a:fld>
            <a:endParaRPr lang="en-US" dirty="0">
              <a:solidFill>
                <a:srgbClr val="001E2E"/>
              </a:solidFill>
              <a:latin typeface="Univers Condensed Light"/>
            </a:endParaRPr>
          </a:p>
        </p:txBody>
      </p:sp>
    </p:spTree>
    <p:extLst>
      <p:ext uri="{BB962C8B-B14F-4D97-AF65-F5344CB8AC3E}">
        <p14:creationId xmlns:p14="http://schemas.microsoft.com/office/powerpoint/2010/main" val="412914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25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25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grpId="0" nodeType="afterEffect">
                                  <p:stCondLst>
                                    <p:cond delay="25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25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2718-615D-445E-861C-ADF040C4B2A4}"/>
              </a:ext>
            </a:extLst>
          </p:cNvPr>
          <p:cNvSpPr>
            <a:spLocks noGrp="1"/>
          </p:cNvSpPr>
          <p:nvPr>
            <p:ph type="title"/>
          </p:nvPr>
        </p:nvSpPr>
        <p:spPr>
          <a:xfrm>
            <a:off x="7719239" y="1028701"/>
            <a:ext cx="9358032" cy="2073350"/>
          </a:xfrm>
        </p:spPr>
        <p:txBody>
          <a:bodyPr/>
          <a:lstStyle/>
          <a:p>
            <a:r>
              <a:rPr lang="en-US" dirty="0"/>
              <a:t>Thank you</a:t>
            </a:r>
          </a:p>
        </p:txBody>
      </p:sp>
      <p:pic>
        <p:nvPicPr>
          <p:cNvPr id="6" name="Picture Placeholder 5" descr="A view of a bridge from below">
            <a:extLst>
              <a:ext uri="{FF2B5EF4-FFF2-40B4-BE49-F238E27FC236}">
                <a16:creationId xmlns:a16="http://schemas.microsoft.com/office/drawing/2014/main" id="{610B39E1-AAA7-4199-8B7C-D12DD364E6D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 y="-11166"/>
            <a:ext cx="7449671" cy="10269591"/>
          </a:xfrm>
        </p:spPr>
      </p:pic>
      <p:sp>
        <p:nvSpPr>
          <p:cNvPr id="3" name="Content Placeholder 2">
            <a:extLst>
              <a:ext uri="{FF2B5EF4-FFF2-40B4-BE49-F238E27FC236}">
                <a16:creationId xmlns:a16="http://schemas.microsoft.com/office/drawing/2014/main" id="{7137E6E0-B242-46D9-ABE6-B318CABC4509}"/>
              </a:ext>
            </a:extLst>
          </p:cNvPr>
          <p:cNvSpPr>
            <a:spLocks noGrp="1"/>
          </p:cNvSpPr>
          <p:nvPr>
            <p:ph idx="1"/>
          </p:nvPr>
        </p:nvSpPr>
        <p:spPr>
          <a:xfrm>
            <a:off x="7719238" y="3452924"/>
            <a:ext cx="9358031" cy="6033975"/>
          </a:xfrm>
        </p:spPr>
        <p:txBody>
          <a:bodyPr/>
          <a:lstStyle/>
          <a:p>
            <a:r>
              <a:rPr lang="en-US" dirty="0">
                <a:latin typeface="+mj-lt"/>
              </a:rPr>
              <a:t>Presenter Name : Rimple Mashruwala</a:t>
            </a:r>
          </a:p>
        </p:txBody>
      </p:sp>
      <p:sp>
        <p:nvSpPr>
          <p:cNvPr id="9" name="Slide Number Placeholder 8">
            <a:extLst>
              <a:ext uri="{FF2B5EF4-FFF2-40B4-BE49-F238E27FC236}">
                <a16:creationId xmlns:a16="http://schemas.microsoft.com/office/drawing/2014/main" id="{219C547C-C2F1-493E-9B64-E089F9DBC6A3}"/>
              </a:ext>
            </a:extLst>
          </p:cNvPr>
          <p:cNvSpPr>
            <a:spLocks noGrp="1"/>
          </p:cNvSpPr>
          <p:nvPr>
            <p:ph type="sldNum" sz="quarter" idx="12"/>
          </p:nvPr>
        </p:nvSpPr>
        <p:spPr>
          <a:xfrm>
            <a:off x="17403716" y="9598318"/>
            <a:ext cx="706331" cy="547688"/>
          </a:xfrm>
        </p:spPr>
        <p:txBody>
          <a:bodyPr/>
          <a:lstStyle/>
          <a:p>
            <a:pPr defTabSz="1371600"/>
            <a:fld id="{312CC964-A50B-4C29-B4E4-2C30BB34CCF3}" type="slidenum">
              <a:rPr lang="en-US">
                <a:solidFill>
                  <a:srgbClr val="001E2E"/>
                </a:solidFill>
                <a:latin typeface="Univers Condensed Light"/>
              </a:rPr>
              <a:pPr defTabSz="1371600"/>
              <a:t>12</a:t>
            </a:fld>
            <a:endParaRPr lang="en-US" dirty="0">
              <a:solidFill>
                <a:srgbClr val="001E2E"/>
              </a:solidFill>
              <a:latin typeface="Univers Condensed Light"/>
            </a:endParaRPr>
          </a:p>
        </p:txBody>
      </p:sp>
    </p:spTree>
    <p:extLst>
      <p:ext uri="{BB962C8B-B14F-4D97-AF65-F5344CB8AC3E}">
        <p14:creationId xmlns:p14="http://schemas.microsoft.com/office/powerpoint/2010/main" val="304307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99C3-3EDC-4898-A2E4-D8ACEE6A32AA}"/>
              </a:ext>
            </a:extLst>
          </p:cNvPr>
          <p:cNvSpPr>
            <a:spLocks noGrp="1"/>
          </p:cNvSpPr>
          <p:nvPr>
            <p:ph type="title"/>
          </p:nvPr>
        </p:nvSpPr>
        <p:spPr>
          <a:xfrm>
            <a:off x="8540602" y="835957"/>
            <a:ext cx="8032898" cy="2438597"/>
          </a:xfrm>
        </p:spPr>
        <p:txBody>
          <a:bodyPr anchor="ctr">
            <a:normAutofit/>
          </a:bodyPr>
          <a:lstStyle/>
          <a:p>
            <a:r>
              <a:rPr lang="en-US" dirty="0"/>
              <a:t>Introduction</a:t>
            </a:r>
          </a:p>
        </p:txBody>
      </p:sp>
      <p:pic>
        <p:nvPicPr>
          <p:cNvPr id="9" name="Picture Placeholder 8">
            <a:extLst>
              <a:ext uri="{FF2B5EF4-FFF2-40B4-BE49-F238E27FC236}">
                <a16:creationId xmlns:a16="http://schemas.microsoft.com/office/drawing/2014/main" id="{D8F748D4-DB82-42E3-894A-0552C0FD2AB9}"/>
              </a:ext>
            </a:extLst>
          </p:cNvPr>
          <p:cNvPicPr>
            <a:picLocks noGrp="1" noChangeAspect="1"/>
          </p:cNvPicPr>
          <p:nvPr>
            <p:ph type="pic" sz="quarter" idx="13"/>
          </p:nvPr>
        </p:nvPicPr>
        <p:blipFill>
          <a:blip r:embed="rId2"/>
          <a:srcRect t="1664" b="1664"/>
          <a:stretch/>
        </p:blipFill>
        <p:spPr>
          <a:xfrm>
            <a:off x="2" y="15"/>
            <a:ext cx="7113182" cy="5151459"/>
          </a:xfrm>
          <a:noFill/>
        </p:spPr>
      </p:pic>
      <p:pic>
        <p:nvPicPr>
          <p:cNvPr id="7" name="Picture Placeholder 6">
            <a:extLst>
              <a:ext uri="{FF2B5EF4-FFF2-40B4-BE49-F238E27FC236}">
                <a16:creationId xmlns:a16="http://schemas.microsoft.com/office/drawing/2014/main" id="{F718B2F1-208E-4A1D-9716-513B0D7093E4}"/>
              </a:ext>
            </a:extLst>
          </p:cNvPr>
          <p:cNvPicPr>
            <a:picLocks noGrp="1" noChangeAspect="1"/>
          </p:cNvPicPr>
          <p:nvPr>
            <p:ph type="pic" sz="quarter" idx="14"/>
          </p:nvPr>
        </p:nvPicPr>
        <p:blipFill>
          <a:blip r:embed="rId3"/>
          <a:srcRect l="5884" r="5884"/>
          <a:stretch/>
        </p:blipFill>
        <p:spPr>
          <a:xfrm>
            <a:off x="-8" y="5148930"/>
            <a:ext cx="7767084" cy="5138070"/>
          </a:xfrm>
          <a:noFill/>
        </p:spPr>
      </p:pic>
      <p:sp>
        <p:nvSpPr>
          <p:cNvPr id="3" name="Content Placeholder 2">
            <a:extLst>
              <a:ext uri="{FF2B5EF4-FFF2-40B4-BE49-F238E27FC236}">
                <a16:creationId xmlns:a16="http://schemas.microsoft.com/office/drawing/2014/main" id="{AF5130D8-AD6A-4638-9059-326759848895}"/>
              </a:ext>
            </a:extLst>
          </p:cNvPr>
          <p:cNvSpPr>
            <a:spLocks noGrp="1"/>
          </p:cNvSpPr>
          <p:nvPr>
            <p:ph idx="1"/>
          </p:nvPr>
        </p:nvSpPr>
        <p:spPr>
          <a:xfrm>
            <a:off x="8540601" y="3274553"/>
            <a:ext cx="8032899" cy="6182768"/>
          </a:xfrm>
        </p:spPr>
        <p:txBody>
          <a:bodyPr anchor="ctr">
            <a:normAutofit/>
          </a:bodyPr>
          <a:lstStyle/>
          <a:p>
            <a:r>
              <a:rPr lang="en-US" b="1" dirty="0"/>
              <a:t>An </a:t>
            </a:r>
            <a:r>
              <a:rPr lang="en-US" b="1" dirty="0">
                <a:solidFill>
                  <a:srgbClr val="FF0000"/>
                </a:solidFill>
              </a:rPr>
              <a:t>IRS Audit</a:t>
            </a:r>
            <a:r>
              <a:rPr lang="en-US" dirty="0"/>
              <a:t>. </a:t>
            </a:r>
            <a:r>
              <a:rPr lang="en-US" b="1" dirty="0"/>
              <a:t>Just hearing those words can send fear through even the most honest of taxpayers. But it happens to many people, even if they’ve done their best to get their taxes right.</a:t>
            </a:r>
          </a:p>
          <a:p>
            <a:r>
              <a:rPr lang="en-US" b="1" dirty="0"/>
              <a:t>If you’re facing an audit, the best approach is to understand the process, why your return was audited, what your rights and responsibilities are, and how you can appeal the findings. Here are six things to know.</a:t>
            </a:r>
          </a:p>
          <a:p>
            <a:endParaRPr lang="en-US" dirty="0"/>
          </a:p>
        </p:txBody>
      </p:sp>
      <p:sp>
        <p:nvSpPr>
          <p:cNvPr id="183" name="Slide Number Placeholder 182">
            <a:extLst>
              <a:ext uri="{FF2B5EF4-FFF2-40B4-BE49-F238E27FC236}">
                <a16:creationId xmlns:a16="http://schemas.microsoft.com/office/drawing/2014/main" id="{29707739-DA1E-4E29-A977-FC44841FF2DF}"/>
              </a:ext>
            </a:extLst>
          </p:cNvPr>
          <p:cNvSpPr>
            <a:spLocks noGrp="1"/>
          </p:cNvSpPr>
          <p:nvPr>
            <p:ph type="sldNum" sz="quarter" idx="12"/>
          </p:nvPr>
        </p:nvSpPr>
        <p:spPr>
          <a:xfrm>
            <a:off x="17403716" y="9598318"/>
            <a:ext cx="706331" cy="547688"/>
          </a:xfrm>
        </p:spPr>
        <p:txBody>
          <a:bodyPr anchor="ctr">
            <a:normAutofit/>
          </a:bodyPr>
          <a:lstStyle/>
          <a:p>
            <a:pPr defTabSz="1371600">
              <a:spcAft>
                <a:spcPts val="900"/>
              </a:spcAft>
            </a:pPr>
            <a:fld id="{312CC964-A50B-4C29-B4E4-2C30BB34CCF3}" type="slidenum">
              <a:rPr lang="en-US">
                <a:solidFill>
                  <a:srgbClr val="001E2E"/>
                </a:solidFill>
                <a:latin typeface="Univers Condensed Light"/>
              </a:rPr>
              <a:pPr defTabSz="1371600">
                <a:spcAft>
                  <a:spcPts val="900"/>
                </a:spcAft>
              </a:pPr>
              <a:t>2</a:t>
            </a:fld>
            <a:endParaRPr lang="en-US">
              <a:solidFill>
                <a:srgbClr val="001E2E"/>
              </a:solidFill>
              <a:latin typeface="Univers Condensed Light"/>
            </a:endParaRPr>
          </a:p>
        </p:txBody>
      </p:sp>
    </p:spTree>
    <p:extLst>
      <p:ext uri="{BB962C8B-B14F-4D97-AF65-F5344CB8AC3E}">
        <p14:creationId xmlns:p14="http://schemas.microsoft.com/office/powerpoint/2010/main" val="1790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up)">
                                      <p:cBhvr>
                                        <p:cTn id="21" dur="500"/>
                                        <p:tgtEl>
                                          <p:spTgt spid="3">
                                            <p:txEl>
                                              <p:pRg st="0" end="0"/>
                                            </p:txEl>
                                          </p:spTgt>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up)">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E37-3C95-4E35-8624-CC190CC12235}"/>
              </a:ext>
            </a:extLst>
          </p:cNvPr>
          <p:cNvSpPr>
            <a:spLocks noGrp="1"/>
          </p:cNvSpPr>
          <p:nvPr>
            <p:ph type="title"/>
          </p:nvPr>
        </p:nvSpPr>
        <p:spPr>
          <a:xfrm>
            <a:off x="300294" y="569396"/>
            <a:ext cx="9522582" cy="400413"/>
          </a:xfrm>
        </p:spPr>
        <p:txBody>
          <a:bodyPr>
            <a:noAutofit/>
          </a:bodyPr>
          <a:lstStyle/>
          <a:p>
            <a:r>
              <a:rPr lang="en-US" sz="3000" b="1" cap="none" dirty="0"/>
              <a:t>1. An Audit Is Not An Accusation Of Wrongdoing</a:t>
            </a:r>
          </a:p>
        </p:txBody>
      </p:sp>
      <p:pic>
        <p:nvPicPr>
          <p:cNvPr id="7" name="Picture Placeholder 6">
            <a:extLst>
              <a:ext uri="{FF2B5EF4-FFF2-40B4-BE49-F238E27FC236}">
                <a16:creationId xmlns:a16="http://schemas.microsoft.com/office/drawing/2014/main" id="{4C61771D-5836-4E5C-A19A-3F15641B8794}"/>
              </a:ext>
            </a:extLst>
          </p:cNvPr>
          <p:cNvPicPr>
            <a:picLocks noGrp="1" noChangeAspect="1"/>
          </p:cNvPicPr>
          <p:nvPr>
            <p:ph type="pic" sz="quarter" idx="13"/>
          </p:nvPr>
        </p:nvPicPr>
        <p:blipFill>
          <a:blip r:embed="rId2"/>
          <a:srcRect/>
          <a:stretch/>
        </p:blipFill>
        <p:spPr>
          <a:xfrm>
            <a:off x="14296644" y="0"/>
            <a:ext cx="3991356" cy="5143500"/>
          </a:xfrm>
        </p:spPr>
      </p:pic>
      <p:pic>
        <p:nvPicPr>
          <p:cNvPr id="9" name="Picture Placeholder 8">
            <a:extLst>
              <a:ext uri="{FF2B5EF4-FFF2-40B4-BE49-F238E27FC236}">
                <a16:creationId xmlns:a16="http://schemas.microsoft.com/office/drawing/2014/main" id="{51C83C9C-B18C-4D14-8539-EBB0422AB0F9}"/>
              </a:ext>
            </a:extLst>
          </p:cNvPr>
          <p:cNvPicPr>
            <a:picLocks noGrp="1" noChangeAspect="1"/>
          </p:cNvPicPr>
          <p:nvPr>
            <p:ph type="pic" sz="quarter" idx="14"/>
          </p:nvPr>
        </p:nvPicPr>
        <p:blipFill>
          <a:blip r:embed="rId3"/>
          <a:srcRect/>
          <a:stretch/>
        </p:blipFill>
        <p:spPr>
          <a:xfrm>
            <a:off x="14296644" y="5074920"/>
            <a:ext cx="3991356" cy="5212080"/>
          </a:xfrm>
        </p:spPr>
      </p:pic>
      <p:sp>
        <p:nvSpPr>
          <p:cNvPr id="37" name="Slide Number Placeholder 36">
            <a:extLst>
              <a:ext uri="{FF2B5EF4-FFF2-40B4-BE49-F238E27FC236}">
                <a16:creationId xmlns:a16="http://schemas.microsoft.com/office/drawing/2014/main" id="{D3141030-4F7D-4526-B0FC-1EA787D5BF2D}"/>
              </a:ext>
            </a:extLst>
          </p:cNvPr>
          <p:cNvSpPr>
            <a:spLocks noGrp="1"/>
          </p:cNvSpPr>
          <p:nvPr>
            <p:ph type="sldNum" sz="quarter" idx="12"/>
          </p:nvPr>
        </p:nvSpPr>
        <p:spPr>
          <a:xfrm>
            <a:off x="17403716" y="9598318"/>
            <a:ext cx="706331" cy="547688"/>
          </a:xfrm>
        </p:spPr>
        <p:txBody>
          <a:bodyPr/>
          <a:lstStyle/>
          <a:p>
            <a:pPr defTabSz="1371600"/>
            <a:fld id="{312CC964-A50B-4C29-B4E4-2C30BB34CCF3}" type="slidenum">
              <a:rPr lang="en-US">
                <a:solidFill>
                  <a:srgbClr val="001E2E"/>
                </a:solidFill>
                <a:latin typeface="Univers Condensed Light"/>
              </a:rPr>
              <a:pPr defTabSz="1371600"/>
              <a:t>3</a:t>
            </a:fld>
            <a:endParaRPr lang="en-US" dirty="0">
              <a:solidFill>
                <a:srgbClr val="001E2E"/>
              </a:solidFill>
              <a:latin typeface="Univers Condensed Light"/>
            </a:endParaRPr>
          </a:p>
        </p:txBody>
      </p:sp>
      <p:sp>
        <p:nvSpPr>
          <p:cNvPr id="6" name="Title 1">
            <a:extLst>
              <a:ext uri="{FF2B5EF4-FFF2-40B4-BE49-F238E27FC236}">
                <a16:creationId xmlns:a16="http://schemas.microsoft.com/office/drawing/2014/main" id="{013D50EE-9DE2-22E8-BD3C-BCCD6E189D2D}"/>
              </a:ext>
            </a:extLst>
          </p:cNvPr>
          <p:cNvSpPr txBox="1">
            <a:spLocks/>
          </p:cNvSpPr>
          <p:nvPr/>
        </p:nvSpPr>
        <p:spPr>
          <a:xfrm>
            <a:off x="362664" y="4663472"/>
            <a:ext cx="9522582" cy="400413"/>
          </a:xfrm>
          <a:prstGeom prst="rect">
            <a:avLst/>
          </a:prstGeom>
        </p:spPr>
        <p:txBody>
          <a:bodyPr vert="horz" lIns="137160" tIns="68580" rIns="137160" bIns="68580" rtlCol="0" anchor="t">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pPr defTabSz="1371600"/>
            <a:r>
              <a:rPr lang="en-US" sz="3000" b="1" cap="none" dirty="0">
                <a:solidFill>
                  <a:srgbClr val="001E2E"/>
                </a:solidFill>
                <a:latin typeface="Walbaum Display Light"/>
              </a:rPr>
              <a:t>2. There Are Different Types Of Audits</a:t>
            </a:r>
          </a:p>
        </p:txBody>
      </p:sp>
      <p:sp>
        <p:nvSpPr>
          <p:cNvPr id="8" name="Title 1">
            <a:extLst>
              <a:ext uri="{FF2B5EF4-FFF2-40B4-BE49-F238E27FC236}">
                <a16:creationId xmlns:a16="http://schemas.microsoft.com/office/drawing/2014/main" id="{53F98B85-5959-EEEC-38CB-5FCCC7A4B5A3}"/>
              </a:ext>
            </a:extLst>
          </p:cNvPr>
          <p:cNvSpPr txBox="1">
            <a:spLocks/>
          </p:cNvSpPr>
          <p:nvPr/>
        </p:nvSpPr>
        <p:spPr>
          <a:xfrm>
            <a:off x="293375" y="1213653"/>
            <a:ext cx="13768988" cy="3039693"/>
          </a:xfrm>
          <a:prstGeom prst="rect">
            <a:avLst/>
          </a:prstGeom>
        </p:spPr>
        <p:txBody>
          <a:bodyPr vert="horz" lIns="137160" tIns="68580" rIns="137160" bIns="68580" rtlCol="0" anchor="t">
            <a:no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pPr defTabSz="1371600"/>
            <a:r>
              <a:rPr lang="en-US" sz="2700" i="0" cap="none" dirty="0">
                <a:solidFill>
                  <a:srgbClr val="001E2E"/>
                </a:solidFill>
                <a:latin typeface="Abadi Extra Light" panose="020F0502020204030204" pitchFamily="34" charset="0"/>
              </a:rPr>
              <a:t>When your return is audited, you’re not being accused of a crime. The IRS audit is simply conducting an impartial review of your tax return to determine its accuracy. You will be expected to demonstrate that you’ve reported all your income and were eligible to take all the credits, deductions and exemptions shown on your return.</a:t>
            </a:r>
          </a:p>
          <a:p>
            <a:pPr defTabSz="1371600"/>
            <a:r>
              <a:rPr lang="en-US" sz="2700" i="0" cap="none" dirty="0">
                <a:solidFill>
                  <a:srgbClr val="001E2E"/>
                </a:solidFill>
                <a:latin typeface="Abadi Extra Light" panose="020F0502020204030204" pitchFamily="34" charset="0"/>
              </a:rPr>
              <a:t>There is also a timeframe involved. The IRS must generally complete an audit within </a:t>
            </a:r>
            <a:r>
              <a:rPr lang="en-US" sz="2700" b="1" i="0" cap="none" dirty="0">
                <a:solidFill>
                  <a:srgbClr val="00B050"/>
                </a:solidFill>
                <a:latin typeface="Abadi Extra Light" panose="020F0502020204030204" pitchFamily="34" charset="0"/>
              </a:rPr>
              <a:t>3 years </a:t>
            </a:r>
            <a:r>
              <a:rPr lang="en-US" sz="2700" i="0" cap="none" dirty="0">
                <a:solidFill>
                  <a:srgbClr val="001E2E"/>
                </a:solidFill>
                <a:latin typeface="Abadi Extra Light" panose="020F0502020204030204" pitchFamily="34" charset="0"/>
              </a:rPr>
              <a:t>of when the tax return was filed unless tax fraud or a substantial underreporting of income is involved.</a:t>
            </a:r>
          </a:p>
        </p:txBody>
      </p:sp>
      <p:sp>
        <p:nvSpPr>
          <p:cNvPr id="10" name="TextBox 9">
            <a:extLst>
              <a:ext uri="{FF2B5EF4-FFF2-40B4-BE49-F238E27FC236}">
                <a16:creationId xmlns:a16="http://schemas.microsoft.com/office/drawing/2014/main" id="{7D6611C1-48FB-AE4F-DD2C-644D704A7F7D}"/>
              </a:ext>
            </a:extLst>
          </p:cNvPr>
          <p:cNvSpPr txBox="1"/>
          <p:nvPr/>
        </p:nvSpPr>
        <p:spPr>
          <a:xfrm>
            <a:off x="457202" y="5181588"/>
            <a:ext cx="13605162" cy="4662815"/>
          </a:xfrm>
          <a:prstGeom prst="rect">
            <a:avLst/>
          </a:prstGeom>
          <a:noFill/>
        </p:spPr>
        <p:txBody>
          <a:bodyPr wrap="square" rtlCol="0">
            <a:spAutoFit/>
          </a:bodyPr>
          <a:lstStyle/>
          <a:p>
            <a:pPr defTabSz="1371600"/>
            <a:r>
              <a:rPr lang="en-US" sz="2700" dirty="0">
                <a:solidFill>
                  <a:prstClr val="black"/>
                </a:solidFill>
                <a:latin typeface="Abadi Extra Light" panose="020B0204020104020204" pitchFamily="34" charset="0"/>
              </a:rPr>
              <a:t>Not all audits are the same. The types include:</a:t>
            </a:r>
          </a:p>
          <a:p>
            <a:pPr marL="428625" indent="-428625" defTabSz="1371600">
              <a:buFont typeface="Arial" panose="020B0604020202020204" pitchFamily="34" charset="0"/>
              <a:buChar char="•"/>
            </a:pPr>
            <a:r>
              <a:rPr lang="en-US" sz="2700" b="1" dirty="0">
                <a:solidFill>
                  <a:prstClr val="black"/>
                </a:solidFill>
                <a:latin typeface="Abadi Extra Light" panose="020B0204020104020204" pitchFamily="34" charset="0"/>
              </a:rPr>
              <a:t>A correspondence audit</a:t>
            </a:r>
            <a:r>
              <a:rPr lang="en-US" sz="2700" dirty="0">
                <a:solidFill>
                  <a:prstClr val="black"/>
                </a:solidFill>
                <a:latin typeface="Abadi Extra Light" panose="020B0204020104020204" pitchFamily="34" charset="0"/>
              </a:rPr>
              <a:t> can occur when you make simple mistakes and must mail related information to the IRS, such as a schedule you failed to submit with your return. There will be no further action if the IRS is satisfied with your paperwork.</a:t>
            </a:r>
          </a:p>
          <a:p>
            <a:pPr marL="428625" indent="-428625" defTabSz="1371600">
              <a:buFont typeface="Arial" panose="020B0604020202020204" pitchFamily="34" charset="0"/>
              <a:buChar char="•"/>
            </a:pPr>
            <a:r>
              <a:rPr lang="en-US" sz="2700" b="1" dirty="0">
                <a:solidFill>
                  <a:prstClr val="black"/>
                </a:solidFill>
                <a:latin typeface="Abadi Extra Light" panose="020B0204020104020204" pitchFamily="34" charset="0"/>
              </a:rPr>
              <a:t>In an office audit</a:t>
            </a:r>
            <a:r>
              <a:rPr lang="en-US" sz="2700" dirty="0">
                <a:solidFill>
                  <a:prstClr val="black"/>
                </a:solidFill>
                <a:latin typeface="Abadi Extra Light" panose="020B0204020104020204" pitchFamily="34" charset="0"/>
              </a:rPr>
              <a:t>, you are usually asked to bring your tax records to an IRS office for examination. If you claimed a high deduction in one area, the IRS might ask to see the related receipts to document those deductions.</a:t>
            </a:r>
          </a:p>
          <a:p>
            <a:pPr marL="428625" indent="-428625" defTabSz="1371600">
              <a:buFont typeface="Arial" panose="020B0604020202020204" pitchFamily="34" charset="0"/>
              <a:buChar char="•"/>
            </a:pPr>
            <a:r>
              <a:rPr lang="en-US" sz="2700" b="1" dirty="0">
                <a:solidFill>
                  <a:prstClr val="black"/>
                </a:solidFill>
                <a:latin typeface="Abadi Extra Light" panose="020B0204020104020204" pitchFamily="34" charset="0"/>
              </a:rPr>
              <a:t>With a field audit</a:t>
            </a:r>
            <a:r>
              <a:rPr lang="en-US" sz="2700" dirty="0">
                <a:solidFill>
                  <a:prstClr val="black"/>
                </a:solidFill>
                <a:latin typeface="Abadi Extra Light" panose="020B0204020104020204" pitchFamily="34" charset="0"/>
              </a:rPr>
              <a:t>, the auditor visits your home or business to review paperwork or other evidence that will verify the accuracy of your tax return. It may be possible for the auditor to visit the office of your representative—such as an attorney, CPA or enrolled agent—instead.</a:t>
            </a:r>
          </a:p>
          <a:p>
            <a:pPr defTabSz="1371600"/>
            <a:endParaRPr lang="en-US" sz="2700" dirty="0">
              <a:solidFill>
                <a:prstClr val="black"/>
              </a:solidFill>
              <a:latin typeface="Univers Condensed Light"/>
            </a:endParaRPr>
          </a:p>
        </p:txBody>
      </p:sp>
    </p:spTree>
    <p:extLst>
      <p:ext uri="{BB962C8B-B14F-4D97-AF65-F5344CB8AC3E}">
        <p14:creationId xmlns:p14="http://schemas.microsoft.com/office/powerpoint/2010/main" val="297629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7" presetClass="entr" presetSubtype="0" fill="hold" grpId="0" nodeType="after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500"/>
                            </p:stCondLst>
                            <p:childTnLst>
                              <p:par>
                                <p:cTn id="28" presetID="22" presetClass="entr" presetSubtype="4" fill="hold" grpId="0" nodeType="afterEffect">
                                  <p:stCondLst>
                                    <p:cond delay="25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1250"/>
                            </p:stCondLst>
                            <p:childTnLst>
                              <p:par>
                                <p:cTn id="32" presetID="22" presetClass="entr" presetSubtype="4" fill="hold" grpId="0" nodeType="afterEffect">
                                  <p:stCondLst>
                                    <p:cond delay="25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919A42-F160-8E50-FC1E-4115289AA384}"/>
              </a:ext>
            </a:extLst>
          </p:cNvPr>
          <p:cNvSpPr>
            <a:spLocks noGrp="1"/>
          </p:cNvSpPr>
          <p:nvPr>
            <p:ph type="sldNum" sz="quarter" idx="12"/>
          </p:nvPr>
        </p:nvSpPr>
        <p:spPr/>
        <p:txBody>
          <a:bodyPr/>
          <a:lstStyle/>
          <a:p>
            <a:pPr defTabSz="1371600"/>
            <a:fld id="{312CC964-A50B-4C29-B4E4-2C30BB34CCF3}" type="slidenum">
              <a:rPr lang="en-US">
                <a:solidFill>
                  <a:srgbClr val="001E2E"/>
                </a:solidFill>
                <a:latin typeface="Univers Condensed Light"/>
              </a:rPr>
              <a:pPr defTabSz="1371600"/>
              <a:t>4</a:t>
            </a:fld>
            <a:endParaRPr lang="en-US" dirty="0">
              <a:solidFill>
                <a:srgbClr val="001E2E"/>
              </a:solidFill>
              <a:latin typeface="Univers Condensed Light"/>
            </a:endParaRPr>
          </a:p>
        </p:txBody>
      </p:sp>
      <p:sp>
        <p:nvSpPr>
          <p:cNvPr id="4" name="TextBox 3">
            <a:extLst>
              <a:ext uri="{FF2B5EF4-FFF2-40B4-BE49-F238E27FC236}">
                <a16:creationId xmlns:a16="http://schemas.microsoft.com/office/drawing/2014/main" id="{294A13AD-ABA8-B647-C2F0-EDDBAB9D5DDF}"/>
              </a:ext>
            </a:extLst>
          </p:cNvPr>
          <p:cNvSpPr txBox="1"/>
          <p:nvPr/>
        </p:nvSpPr>
        <p:spPr>
          <a:xfrm>
            <a:off x="886691" y="734291"/>
            <a:ext cx="8315803" cy="553998"/>
          </a:xfrm>
          <a:prstGeom prst="rect">
            <a:avLst/>
          </a:prstGeom>
          <a:noFill/>
        </p:spPr>
        <p:txBody>
          <a:bodyPr wrap="none" rtlCol="0">
            <a:spAutoFit/>
          </a:bodyPr>
          <a:lstStyle/>
          <a:p>
            <a:pPr defTabSz="1371600"/>
            <a:r>
              <a:rPr lang="en-US" sz="3000" b="1" i="1" dirty="0">
                <a:solidFill>
                  <a:prstClr val="black"/>
                </a:solidFill>
                <a:latin typeface="Walbaum Display Light"/>
              </a:rPr>
              <a:t>3. Certain Returns Run A Greater Risk Of Audit</a:t>
            </a:r>
          </a:p>
        </p:txBody>
      </p:sp>
      <p:sp>
        <p:nvSpPr>
          <p:cNvPr id="5" name="TextBox 4">
            <a:extLst>
              <a:ext uri="{FF2B5EF4-FFF2-40B4-BE49-F238E27FC236}">
                <a16:creationId xmlns:a16="http://schemas.microsoft.com/office/drawing/2014/main" id="{D9E8C12D-0ED6-0AA0-D05C-7592C71165DB}"/>
              </a:ext>
            </a:extLst>
          </p:cNvPr>
          <p:cNvSpPr txBox="1"/>
          <p:nvPr/>
        </p:nvSpPr>
        <p:spPr>
          <a:xfrm>
            <a:off x="1052948" y="1385462"/>
            <a:ext cx="16350768" cy="4524315"/>
          </a:xfrm>
          <a:prstGeom prst="rect">
            <a:avLst/>
          </a:prstGeom>
          <a:noFill/>
        </p:spPr>
        <p:txBody>
          <a:bodyPr wrap="square" rtlCol="0">
            <a:spAutoFit/>
          </a:bodyPr>
          <a:lstStyle/>
          <a:p>
            <a:pPr defTabSz="1371600"/>
            <a:r>
              <a:rPr lang="en-US" sz="2400" dirty="0">
                <a:solidFill>
                  <a:prstClr val="black"/>
                </a:solidFill>
                <a:latin typeface="Abadi Extra Light" panose="020B0204020104020204" pitchFamily="34" charset="0"/>
              </a:rPr>
              <a:t>Your return may be more likely to be audited if you are self-employed, receive much of your income in tips or run a cash-intensive business. People who run their own businesses and do their own bookkeeping—such as doctors, lawyers, and accountants—are also more likely to be audited. Taking more than the average amount of itemized deductions in some areas can also do it. They include medical and dental expenses, taxes, charitable contributions, and miscellaneous expenses.</a:t>
            </a:r>
          </a:p>
          <a:p>
            <a:pPr defTabSz="1371600"/>
            <a:r>
              <a:rPr lang="en-US" sz="2400" dirty="0">
                <a:solidFill>
                  <a:prstClr val="black"/>
                </a:solidFill>
                <a:latin typeface="Abadi Extra Light" panose="020B0204020104020204" pitchFamily="34" charset="0"/>
              </a:rPr>
              <a:t>Some other issues that may attract IRS attention include:</a:t>
            </a:r>
          </a:p>
          <a:p>
            <a:pPr marL="428625" indent="-428625" defTabSz="1371600">
              <a:buFont typeface="Arial" panose="020B0604020202020204" pitchFamily="34" charset="0"/>
              <a:buChar char="•"/>
            </a:pPr>
            <a:r>
              <a:rPr lang="en-US" sz="2400" i="1" dirty="0">
                <a:solidFill>
                  <a:prstClr val="black"/>
                </a:solidFill>
                <a:latin typeface="Abadi Extra Light" panose="020B0204020104020204" pitchFamily="34" charset="0"/>
              </a:rPr>
              <a:t>A return that has income that does not match 1099s and W-2s you received</a:t>
            </a:r>
          </a:p>
          <a:p>
            <a:pPr marL="428625" indent="-428625" defTabSz="1371600">
              <a:buFont typeface="Arial" panose="020B0604020202020204" pitchFamily="34" charset="0"/>
              <a:buChar char="•"/>
            </a:pPr>
            <a:r>
              <a:rPr lang="en-US" sz="2400" i="1" dirty="0">
                <a:solidFill>
                  <a:prstClr val="black"/>
                </a:solidFill>
                <a:latin typeface="Abadi Extra Light" panose="020B0204020104020204" pitchFamily="34" charset="0"/>
              </a:rPr>
              <a:t>A return that has alimony deductions</a:t>
            </a:r>
          </a:p>
          <a:p>
            <a:pPr marL="428625" indent="-428625" defTabSz="1371600">
              <a:buFont typeface="Arial" panose="020B0604020202020204" pitchFamily="34" charset="0"/>
              <a:buChar char="•"/>
            </a:pPr>
            <a:r>
              <a:rPr lang="en-US" sz="2400" i="1" dirty="0">
                <a:solidFill>
                  <a:prstClr val="black"/>
                </a:solidFill>
                <a:latin typeface="Abadi Extra Light" panose="020B0204020104020204" pitchFamily="34" charset="0"/>
              </a:rPr>
              <a:t>A return that has rental property loss deductions</a:t>
            </a:r>
          </a:p>
          <a:p>
            <a:pPr marL="428625" indent="-428625" defTabSz="1371600">
              <a:buFont typeface="Arial" panose="020B0604020202020204" pitchFamily="34" charset="0"/>
              <a:buChar char="•"/>
            </a:pPr>
            <a:r>
              <a:rPr lang="en-US" sz="2400" i="1" dirty="0">
                <a:solidFill>
                  <a:prstClr val="black"/>
                </a:solidFill>
                <a:latin typeface="Abadi Extra Light" panose="020B0204020104020204" pitchFamily="34" charset="0"/>
              </a:rPr>
              <a:t>A return that has earned income tax credits</a:t>
            </a:r>
          </a:p>
          <a:p>
            <a:pPr marL="428625" indent="-428625" defTabSz="1371600">
              <a:buFont typeface="Arial" panose="020B0604020202020204" pitchFamily="34" charset="0"/>
              <a:buChar char="•"/>
            </a:pPr>
            <a:r>
              <a:rPr lang="en-US" sz="2400" i="1" dirty="0">
                <a:solidFill>
                  <a:prstClr val="black"/>
                </a:solidFill>
                <a:latin typeface="Abadi Extra Light" panose="020B0204020104020204" pitchFamily="34" charset="0"/>
              </a:rPr>
              <a:t>A return that is missing required schedules</a:t>
            </a:r>
          </a:p>
          <a:p>
            <a:pPr marL="428625" indent="-428625" defTabSz="1371600">
              <a:buFont typeface="Arial" panose="020B0604020202020204" pitchFamily="34" charset="0"/>
              <a:buChar char="•"/>
            </a:pPr>
            <a:r>
              <a:rPr lang="en-US" sz="2400" i="1" dirty="0">
                <a:solidFill>
                  <a:prstClr val="black"/>
                </a:solidFill>
                <a:latin typeface="Abadi Extra Light" panose="020B0204020104020204" pitchFamily="34" charset="0"/>
              </a:rPr>
              <a:t>A return that is missing a required alternative minimum tax form</a:t>
            </a:r>
          </a:p>
          <a:p>
            <a:pPr marL="428625" indent="-428625" defTabSz="1371600">
              <a:buFont typeface="Arial" panose="020B0604020202020204" pitchFamily="34" charset="0"/>
              <a:buChar char="•"/>
            </a:pPr>
            <a:r>
              <a:rPr lang="en-US" sz="2400" i="1" dirty="0">
                <a:solidFill>
                  <a:prstClr val="black"/>
                </a:solidFill>
                <a:latin typeface="Abadi Extra Light" panose="020B0204020104020204" pitchFamily="34" charset="0"/>
              </a:rPr>
              <a:t>A return signed by a preparer associated with problems in the past</a:t>
            </a:r>
          </a:p>
        </p:txBody>
      </p:sp>
      <p:sp>
        <p:nvSpPr>
          <p:cNvPr id="6" name="TextBox 5">
            <a:extLst>
              <a:ext uri="{FF2B5EF4-FFF2-40B4-BE49-F238E27FC236}">
                <a16:creationId xmlns:a16="http://schemas.microsoft.com/office/drawing/2014/main" id="{1D17A96F-81EE-2D9D-D878-FA693EA64D92}"/>
              </a:ext>
            </a:extLst>
          </p:cNvPr>
          <p:cNvSpPr txBox="1"/>
          <p:nvPr/>
        </p:nvSpPr>
        <p:spPr>
          <a:xfrm>
            <a:off x="879770" y="6449286"/>
            <a:ext cx="6640600" cy="553998"/>
          </a:xfrm>
          <a:prstGeom prst="rect">
            <a:avLst/>
          </a:prstGeom>
          <a:noFill/>
        </p:spPr>
        <p:txBody>
          <a:bodyPr wrap="none" rtlCol="0">
            <a:spAutoFit/>
          </a:bodyPr>
          <a:lstStyle/>
          <a:p>
            <a:pPr defTabSz="1371600"/>
            <a:r>
              <a:rPr lang="en-US" sz="3000" b="1" i="1" dirty="0">
                <a:solidFill>
                  <a:prstClr val="black"/>
                </a:solidFill>
                <a:latin typeface="Walbaum Display Light"/>
              </a:rPr>
              <a:t>4. It’s Important To Know Your Rights</a:t>
            </a:r>
          </a:p>
        </p:txBody>
      </p:sp>
      <p:sp>
        <p:nvSpPr>
          <p:cNvPr id="7" name="TextBox 6">
            <a:extLst>
              <a:ext uri="{FF2B5EF4-FFF2-40B4-BE49-F238E27FC236}">
                <a16:creationId xmlns:a16="http://schemas.microsoft.com/office/drawing/2014/main" id="{351DA2AA-6E14-A07A-A92C-94BFA7C8CA5F}"/>
              </a:ext>
            </a:extLst>
          </p:cNvPr>
          <p:cNvSpPr txBox="1"/>
          <p:nvPr/>
        </p:nvSpPr>
        <p:spPr>
          <a:xfrm>
            <a:off x="1080661" y="7079673"/>
            <a:ext cx="16129688" cy="2308324"/>
          </a:xfrm>
          <a:prstGeom prst="rect">
            <a:avLst/>
          </a:prstGeom>
          <a:noFill/>
        </p:spPr>
        <p:txBody>
          <a:bodyPr wrap="square" rtlCol="0">
            <a:spAutoFit/>
          </a:bodyPr>
          <a:lstStyle/>
          <a:p>
            <a:pPr defTabSz="1371600"/>
            <a:r>
              <a:rPr lang="en-US" sz="2400" dirty="0">
                <a:solidFill>
                  <a:prstClr val="black"/>
                </a:solidFill>
                <a:latin typeface="Abadi Extra Light" panose="020B0204020104020204" pitchFamily="34" charset="0"/>
              </a:rPr>
              <a:t>In an audit, </a:t>
            </a:r>
            <a:r>
              <a:rPr lang="en-US" sz="2400" b="1" dirty="0">
                <a:solidFill>
                  <a:prstClr val="black"/>
                </a:solidFill>
                <a:latin typeface="Abadi Extra Light" panose="020B0204020104020204" pitchFamily="34" charset="0"/>
              </a:rPr>
              <a:t>you have a right to:</a:t>
            </a:r>
          </a:p>
          <a:p>
            <a:pPr marL="428625" indent="-428625" defTabSz="1371600">
              <a:buFont typeface="Arial" panose="020B0604020202020204" pitchFamily="34" charset="0"/>
              <a:buChar char="•"/>
            </a:pPr>
            <a:r>
              <a:rPr lang="en-US" sz="2400" dirty="0">
                <a:solidFill>
                  <a:prstClr val="black"/>
                </a:solidFill>
                <a:latin typeface="Abadi Extra Light" panose="020B0204020104020204" pitchFamily="34" charset="0"/>
              </a:rPr>
              <a:t>An explanation of the audit process</a:t>
            </a:r>
          </a:p>
          <a:p>
            <a:pPr marL="428625" indent="-428625" defTabSz="1371600">
              <a:buFont typeface="Arial" panose="020B0604020202020204" pitchFamily="34" charset="0"/>
              <a:buChar char="•"/>
            </a:pPr>
            <a:r>
              <a:rPr lang="en-US" sz="2400" dirty="0">
                <a:solidFill>
                  <a:prstClr val="black"/>
                </a:solidFill>
                <a:latin typeface="Abadi Extra Light" panose="020B0204020104020204" pitchFamily="34" charset="0"/>
              </a:rPr>
              <a:t>Representation by an attorney, CPA, or enrolled agent</a:t>
            </a:r>
          </a:p>
          <a:p>
            <a:pPr marL="428625" indent="-428625" defTabSz="1371600">
              <a:buFont typeface="Arial" panose="020B0604020202020204" pitchFamily="34" charset="0"/>
              <a:buChar char="•"/>
            </a:pPr>
            <a:r>
              <a:rPr lang="en-US" sz="2400" dirty="0">
                <a:solidFill>
                  <a:prstClr val="black"/>
                </a:solidFill>
                <a:latin typeface="Abadi Extra Light" panose="020B0204020104020204" pitchFamily="34" charset="0"/>
              </a:rPr>
              <a:t>Claim additional deductions that you didn't originally claim on your tax return</a:t>
            </a:r>
          </a:p>
          <a:p>
            <a:pPr marL="428625" indent="-428625" defTabSz="1371600">
              <a:buFont typeface="Arial" panose="020B0604020202020204" pitchFamily="34" charset="0"/>
              <a:buChar char="•"/>
            </a:pPr>
            <a:r>
              <a:rPr lang="en-US" sz="2400" dirty="0">
                <a:solidFill>
                  <a:prstClr val="black"/>
                </a:solidFill>
                <a:latin typeface="Abadi Extra Light" panose="020B0204020104020204" pitchFamily="34" charset="0"/>
              </a:rPr>
              <a:t>Request an opinion from the IRS's national office on specific technical issues that arise during the audit</a:t>
            </a:r>
          </a:p>
          <a:p>
            <a:pPr defTabSz="1371600"/>
            <a:endParaRPr lang="en-US" sz="2400" dirty="0">
              <a:solidFill>
                <a:prstClr val="black"/>
              </a:solidFill>
              <a:latin typeface="Abadi Extra Light" panose="020B0204020104020204" pitchFamily="34" charset="0"/>
            </a:endParaRPr>
          </a:p>
        </p:txBody>
      </p:sp>
    </p:spTree>
    <p:extLst>
      <p:ext uri="{BB962C8B-B14F-4D97-AF65-F5344CB8AC3E}">
        <p14:creationId xmlns:p14="http://schemas.microsoft.com/office/powerpoint/2010/main" val="201066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195290-2FE7-06CD-C93D-551CD0C0FC54}"/>
              </a:ext>
            </a:extLst>
          </p:cNvPr>
          <p:cNvSpPr>
            <a:spLocks noGrp="1"/>
          </p:cNvSpPr>
          <p:nvPr>
            <p:ph type="sldNum" sz="quarter" idx="12"/>
          </p:nvPr>
        </p:nvSpPr>
        <p:spPr/>
        <p:txBody>
          <a:bodyPr/>
          <a:lstStyle/>
          <a:p>
            <a:pPr defTabSz="1371600"/>
            <a:fld id="{312CC964-A50B-4C29-B4E4-2C30BB34CCF3}" type="slidenum">
              <a:rPr lang="en-US">
                <a:solidFill>
                  <a:srgbClr val="001E2E"/>
                </a:solidFill>
                <a:latin typeface="Univers Condensed Light"/>
              </a:rPr>
              <a:pPr defTabSz="1371600"/>
              <a:t>5</a:t>
            </a:fld>
            <a:endParaRPr lang="en-US" dirty="0">
              <a:solidFill>
                <a:srgbClr val="001E2E"/>
              </a:solidFill>
              <a:latin typeface="Univers Condensed Light"/>
            </a:endParaRPr>
          </a:p>
        </p:txBody>
      </p:sp>
      <p:sp>
        <p:nvSpPr>
          <p:cNvPr id="4" name="TextBox 3">
            <a:extLst>
              <a:ext uri="{FF2B5EF4-FFF2-40B4-BE49-F238E27FC236}">
                <a16:creationId xmlns:a16="http://schemas.microsoft.com/office/drawing/2014/main" id="{7F2F9F57-CCC4-B302-CA17-EE63FD8DE5C0}"/>
              </a:ext>
            </a:extLst>
          </p:cNvPr>
          <p:cNvSpPr txBox="1"/>
          <p:nvPr/>
        </p:nvSpPr>
        <p:spPr>
          <a:xfrm>
            <a:off x="581891" y="269731"/>
            <a:ext cx="16821824" cy="7663636"/>
          </a:xfrm>
          <a:prstGeom prst="rect">
            <a:avLst/>
          </a:prstGeom>
          <a:noFill/>
        </p:spPr>
        <p:txBody>
          <a:bodyPr wrap="square" rtlCol="0">
            <a:spAutoFit/>
          </a:bodyPr>
          <a:lstStyle/>
          <a:p>
            <a:pPr defTabSz="1371600"/>
            <a:r>
              <a:rPr lang="en-US" sz="3000" b="1" dirty="0">
                <a:solidFill>
                  <a:prstClr val="black"/>
                </a:solidFill>
                <a:latin typeface="Walbaum Display Light"/>
              </a:rPr>
              <a:t>5. Keep These Tips In Mind</a:t>
            </a:r>
          </a:p>
          <a:p>
            <a:pPr defTabSz="1371600"/>
            <a:endParaRPr lang="en-US" sz="3000" dirty="0">
              <a:solidFill>
                <a:prstClr val="black"/>
              </a:solidFill>
              <a:latin typeface="Walbaum Display Light"/>
            </a:endParaRP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If you need time to organize your records, request a postponement.</a:t>
            </a: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Be sure to read IRS Publication 1 (Taxpayer’s Bill of Rights) before your audit.</a:t>
            </a: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If you have one, meet with a trusted representative before your first interview with the IRS agent to discuss strategies and expected results.</a:t>
            </a: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Bring to the audit only the documents that are requested in the IRS notice.</a:t>
            </a: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Arrive thoroughly prepared. If your records back up the items claimed on your return, the agent won't waste time conducting a more in-depth audit.</a:t>
            </a: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Be professional and courteous (and expect the same treatment in return).</a:t>
            </a: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Do not volunteer information to the IRS agent. If you have a representative, he or she should respond to the agent's questions.</a:t>
            </a: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Be honest.</a:t>
            </a: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Keep detailed records of any materials that you submit to the agent and of any questions the agent asks.</a:t>
            </a: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Ask to speak to the auditor's supervisor if you think that the agent is treating you unfairly.</a:t>
            </a: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The auditor will send you an examination report. If you don't understand or agree with it, call the auditor with your questions or concerns.</a:t>
            </a:r>
          </a:p>
          <a:p>
            <a:pPr marL="428625" indent="-428625" defTabSz="1371600">
              <a:buFont typeface="Arial" panose="020B0604020202020204" pitchFamily="34" charset="0"/>
              <a:buChar char="•"/>
            </a:pPr>
            <a:r>
              <a:rPr lang="en-US" sz="2700" dirty="0">
                <a:solidFill>
                  <a:prstClr val="black"/>
                </a:solidFill>
                <a:latin typeface="Abadi Extra Light" panose="020B0204020104020204" pitchFamily="34" charset="0"/>
              </a:rPr>
              <a:t>If you don't agree about the tax liability, meet to see if a compromise can be reached.</a:t>
            </a:r>
          </a:p>
        </p:txBody>
      </p:sp>
    </p:spTree>
    <p:extLst>
      <p:ext uri="{BB962C8B-B14F-4D97-AF65-F5344CB8AC3E}">
        <p14:creationId xmlns:p14="http://schemas.microsoft.com/office/powerpoint/2010/main" val="82850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D6046-03B4-C9D5-015F-0CF8AD1911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2A9EC6-EC97-1070-FC76-1599A7B17586}"/>
              </a:ext>
            </a:extLst>
          </p:cNvPr>
          <p:cNvSpPr txBox="1"/>
          <p:nvPr/>
        </p:nvSpPr>
        <p:spPr>
          <a:xfrm>
            <a:off x="6815138" y="711248"/>
            <a:ext cx="10588578" cy="8746077"/>
          </a:xfrm>
          <a:prstGeom prst="rect">
            <a:avLst/>
          </a:prstGeom>
        </p:spPr>
        <p:txBody>
          <a:bodyPr vert="horz" lIns="137160" tIns="68580" rIns="137160" bIns="68580" rtlCol="0" anchor="ctr">
            <a:normAutofit/>
          </a:bodyPr>
          <a:lstStyle/>
          <a:p>
            <a:pPr algn="r" defTabSz="1371600">
              <a:lnSpc>
                <a:spcPct val="90000"/>
              </a:lnSpc>
              <a:spcBef>
                <a:spcPct val="0"/>
              </a:spcBef>
              <a:spcAft>
                <a:spcPts val="900"/>
              </a:spcAft>
            </a:pPr>
            <a:r>
              <a:rPr lang="en-US" sz="3300" b="1" i="1" cap="all" dirty="0">
                <a:solidFill>
                  <a:srgbClr val="001E2E"/>
                </a:solidFill>
                <a:latin typeface="Walbaum Display Light"/>
              </a:rPr>
              <a:t>6. You Can Appeal If You Disagree With The Audit Result</a:t>
            </a:r>
          </a:p>
          <a:p>
            <a:pPr algn="r" defTabSz="1371600">
              <a:lnSpc>
                <a:spcPct val="90000"/>
              </a:lnSpc>
              <a:spcBef>
                <a:spcPct val="0"/>
              </a:spcBef>
              <a:spcAft>
                <a:spcPts val="900"/>
              </a:spcAft>
            </a:pPr>
            <a:endParaRPr lang="en-US" sz="1650" b="1" i="1" cap="all" dirty="0">
              <a:solidFill>
                <a:srgbClr val="001E2E"/>
              </a:solidFill>
              <a:latin typeface="Walbaum Display Light"/>
            </a:endParaRPr>
          </a:p>
          <a:p>
            <a:pPr algn="r" defTabSz="1371600">
              <a:lnSpc>
                <a:spcPct val="90000"/>
              </a:lnSpc>
              <a:spcBef>
                <a:spcPct val="0"/>
              </a:spcBef>
              <a:spcAft>
                <a:spcPts val="900"/>
              </a:spcAft>
            </a:pPr>
            <a:r>
              <a:rPr lang="en-US" sz="2400" i="1" dirty="0">
                <a:solidFill>
                  <a:srgbClr val="001E2E"/>
                </a:solidFill>
                <a:latin typeface="Abadi Extra Light" panose="020B0204020104020204" pitchFamily="34" charset="0"/>
              </a:rPr>
              <a:t>If you agree with the auditor's findings, you'll complete some paperwork and pay what's owed. If you disagree, disputed items can be reviewed informally with the auditor's supervisor or through mediation known as alternative dispute resolution (ADR). If that doesn’t resolve the problem, you can file an appeal with the IRS appeals office, which is independent of the local office that conducted the audit. Send a protest letter to the IRS within 30 days of receiving the audit report. If you can’t reach an agreement with the appeals officer, you may be able to take your case to the U.S. Tax court, U.S. Court of federal claims, or U.S. District court in your area</a:t>
            </a:r>
            <a:r>
              <a:rPr lang="en-US" sz="1650" i="1" cap="all" dirty="0">
                <a:solidFill>
                  <a:srgbClr val="001E2E"/>
                </a:solidFill>
                <a:latin typeface="Walbaum Display Light"/>
              </a:rPr>
              <a:t>.</a:t>
            </a:r>
          </a:p>
          <a:p>
            <a:pPr algn="r" defTabSz="1371600">
              <a:lnSpc>
                <a:spcPct val="90000"/>
              </a:lnSpc>
              <a:spcBef>
                <a:spcPct val="0"/>
              </a:spcBef>
              <a:spcAft>
                <a:spcPts val="900"/>
              </a:spcAft>
            </a:pPr>
            <a:endParaRPr lang="en-US" sz="1650" i="1" cap="all" dirty="0">
              <a:solidFill>
                <a:srgbClr val="001E2E"/>
              </a:solidFill>
              <a:latin typeface="Walbaum Display Light"/>
            </a:endParaRPr>
          </a:p>
          <a:p>
            <a:pPr algn="r" defTabSz="1371600">
              <a:lnSpc>
                <a:spcPct val="90000"/>
              </a:lnSpc>
              <a:spcBef>
                <a:spcPct val="0"/>
              </a:spcBef>
              <a:spcAft>
                <a:spcPts val="900"/>
              </a:spcAft>
            </a:pPr>
            <a:endParaRPr lang="en-US" sz="1650" i="1" cap="all" dirty="0">
              <a:solidFill>
                <a:srgbClr val="001E2E"/>
              </a:solidFill>
              <a:latin typeface="Walbaum Display Light"/>
            </a:endParaRPr>
          </a:p>
          <a:p>
            <a:pPr algn="r" defTabSz="1371600">
              <a:lnSpc>
                <a:spcPct val="90000"/>
              </a:lnSpc>
              <a:spcBef>
                <a:spcPct val="0"/>
              </a:spcBef>
              <a:spcAft>
                <a:spcPts val="900"/>
              </a:spcAft>
            </a:pPr>
            <a:r>
              <a:rPr lang="en-US" sz="1650" b="1" i="1" cap="all" dirty="0">
                <a:solidFill>
                  <a:srgbClr val="FF0000"/>
                </a:solidFill>
                <a:latin typeface="Walbaum Display Light"/>
              </a:rPr>
              <a:t>“</a:t>
            </a:r>
            <a:r>
              <a:rPr lang="en-US" sz="2400" b="1" i="1" dirty="0">
                <a:solidFill>
                  <a:srgbClr val="FF0000"/>
                </a:solidFill>
                <a:latin typeface="Abadi Extra Light" panose="020B0204020104020204" pitchFamily="34" charset="0"/>
              </a:rPr>
              <a:t>There’s The Numbers On The Page When You’re Filing Tax Returns And Then There’s The Story Behind The Numbers — And That’s The Interesting Thing,” . “And That’s What Case Law Does: It Brings The Stale Words On The Page To Life.”</a:t>
            </a:r>
            <a:endParaRPr lang="en-US" sz="1950" b="1" i="1" cap="all" dirty="0">
              <a:solidFill>
                <a:prstClr val="black"/>
              </a:solidFill>
              <a:latin typeface="Abadi Extra Light" panose="020B0204020104020204" pitchFamily="34" charset="0"/>
            </a:endParaRPr>
          </a:p>
          <a:p>
            <a:pPr algn="r" defTabSz="1371600">
              <a:lnSpc>
                <a:spcPct val="90000"/>
              </a:lnSpc>
              <a:spcBef>
                <a:spcPct val="0"/>
              </a:spcBef>
              <a:spcAft>
                <a:spcPts val="900"/>
              </a:spcAft>
            </a:pPr>
            <a:endParaRPr lang="en-US" sz="1950" b="1" i="1" cap="all" dirty="0">
              <a:solidFill>
                <a:prstClr val="black"/>
              </a:solidFill>
              <a:latin typeface="Abadi Extra Light" panose="020B0204020104020204" pitchFamily="34" charset="0"/>
            </a:endParaRPr>
          </a:p>
          <a:p>
            <a:pPr algn="r" defTabSz="1371600">
              <a:lnSpc>
                <a:spcPct val="90000"/>
              </a:lnSpc>
              <a:spcBef>
                <a:spcPct val="0"/>
              </a:spcBef>
              <a:spcAft>
                <a:spcPts val="900"/>
              </a:spcAft>
            </a:pPr>
            <a:r>
              <a:rPr lang="en-US" sz="2400" b="1" i="1" cap="all" dirty="0">
                <a:solidFill>
                  <a:srgbClr val="001E2E"/>
                </a:solidFill>
                <a:latin typeface="Abadi Extra Light" panose="020B0204020104020204" pitchFamily="34" charset="0"/>
              </a:rPr>
              <a:t>“Cases are a really fun way to learn about tax and the tax law,” . “They fill in the gaps between the regulations and guidance and how you’re actually going to apply them in a real-life financial situation.”</a:t>
            </a:r>
          </a:p>
        </p:txBody>
      </p:sp>
      <p:pic>
        <p:nvPicPr>
          <p:cNvPr id="6" name="Picture 5">
            <a:extLst>
              <a:ext uri="{FF2B5EF4-FFF2-40B4-BE49-F238E27FC236}">
                <a16:creationId xmlns:a16="http://schemas.microsoft.com/office/drawing/2014/main" id="{4EF89118-106E-95C0-E60B-766FCD15607B}"/>
              </a:ext>
            </a:extLst>
          </p:cNvPr>
          <p:cNvPicPr>
            <a:picLocks noChangeAspect="1"/>
          </p:cNvPicPr>
          <p:nvPr/>
        </p:nvPicPr>
        <p:blipFill rotWithShape="1">
          <a:blip r:embed="rId2"/>
          <a:srcRect l="50124" t="2361" r="14394" b="-2361"/>
          <a:stretch/>
        </p:blipFill>
        <p:spPr>
          <a:xfrm>
            <a:off x="1" y="0"/>
            <a:ext cx="7216976" cy="10572747"/>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noFill/>
        </p:spPr>
      </p:pic>
      <p:sp>
        <p:nvSpPr>
          <p:cNvPr id="3" name="Slide Number Placeholder 2">
            <a:extLst>
              <a:ext uri="{FF2B5EF4-FFF2-40B4-BE49-F238E27FC236}">
                <a16:creationId xmlns:a16="http://schemas.microsoft.com/office/drawing/2014/main" id="{C862F7CC-6441-2D34-4171-369B5FF272D8}"/>
              </a:ext>
            </a:extLst>
          </p:cNvPr>
          <p:cNvSpPr>
            <a:spLocks noGrp="1"/>
          </p:cNvSpPr>
          <p:nvPr>
            <p:ph type="sldNum" sz="quarter" idx="12"/>
          </p:nvPr>
        </p:nvSpPr>
        <p:spPr>
          <a:xfrm>
            <a:off x="17403716" y="9598318"/>
            <a:ext cx="706331" cy="547688"/>
          </a:xfrm>
        </p:spPr>
        <p:txBody>
          <a:bodyPr vert="horz" lIns="137160" tIns="68580" rIns="137160" bIns="68580" rtlCol="0" anchor="ctr">
            <a:normAutofit/>
          </a:bodyPr>
          <a:lstStyle/>
          <a:p>
            <a:pPr defTabSz="1371600">
              <a:spcAft>
                <a:spcPts val="900"/>
              </a:spcAft>
            </a:pPr>
            <a:fld id="{312CC964-A50B-4C29-B4E4-2C30BB34CCF3}" type="slidenum">
              <a:rPr lang="en-US">
                <a:solidFill>
                  <a:srgbClr val="001E2E"/>
                </a:solidFill>
                <a:latin typeface="Univers Condensed Light"/>
              </a:rPr>
              <a:pPr defTabSz="1371600">
                <a:spcAft>
                  <a:spcPts val="900"/>
                </a:spcAft>
              </a:pPr>
              <a:t>6</a:t>
            </a:fld>
            <a:endParaRPr lang="en-US">
              <a:solidFill>
                <a:srgbClr val="001E2E"/>
              </a:solidFill>
              <a:latin typeface="Univers Condensed Light"/>
            </a:endParaRPr>
          </a:p>
        </p:txBody>
      </p:sp>
    </p:spTree>
    <p:extLst>
      <p:ext uri="{BB962C8B-B14F-4D97-AF65-F5344CB8AC3E}">
        <p14:creationId xmlns:p14="http://schemas.microsoft.com/office/powerpoint/2010/main" val="103116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79F08F-6890-4E7D-8F3F-47657269E4DC}"/>
              </a:ext>
            </a:extLst>
          </p:cNvPr>
          <p:cNvSpPr>
            <a:spLocks noGrp="1"/>
          </p:cNvSpPr>
          <p:nvPr>
            <p:ph type="ctrTitle"/>
          </p:nvPr>
        </p:nvSpPr>
        <p:spPr>
          <a:xfrm>
            <a:off x="7242209" y="1039862"/>
            <a:ext cx="9230868" cy="903240"/>
          </a:xfrm>
        </p:spPr>
        <p:txBody>
          <a:bodyPr>
            <a:normAutofit fontScale="90000"/>
          </a:bodyPr>
          <a:lstStyle/>
          <a:p>
            <a:r>
              <a:rPr lang="en-US" dirty="0"/>
              <a:t>FBAR CLARITY.</a:t>
            </a:r>
          </a:p>
        </p:txBody>
      </p:sp>
      <p:pic>
        <p:nvPicPr>
          <p:cNvPr id="9" name="Picture Placeholder 8" descr="A picture containing blue glass buildings with reflection">
            <a:extLst>
              <a:ext uri="{FF2B5EF4-FFF2-40B4-BE49-F238E27FC236}">
                <a16:creationId xmlns:a16="http://schemas.microsoft.com/office/drawing/2014/main" id="{EB5E1FEF-1282-4779-83BA-2F3F6D476B6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25234" y="0"/>
            <a:ext cx="7216976" cy="10286997"/>
          </a:xfrm>
        </p:spPr>
      </p:pic>
      <p:sp>
        <p:nvSpPr>
          <p:cNvPr id="4" name="Slide Number Placeholder 3">
            <a:extLst>
              <a:ext uri="{FF2B5EF4-FFF2-40B4-BE49-F238E27FC236}">
                <a16:creationId xmlns:a16="http://schemas.microsoft.com/office/drawing/2014/main" id="{05F8C04B-250D-4AE1-9F65-682FB4830BAF}"/>
              </a:ext>
            </a:extLst>
          </p:cNvPr>
          <p:cNvSpPr>
            <a:spLocks noGrp="1"/>
          </p:cNvSpPr>
          <p:nvPr>
            <p:ph type="sldNum" sz="quarter" idx="12"/>
          </p:nvPr>
        </p:nvSpPr>
        <p:spPr>
          <a:xfrm>
            <a:off x="17403716" y="9598318"/>
            <a:ext cx="706331" cy="547688"/>
          </a:xfrm>
        </p:spPr>
        <p:txBody>
          <a:bodyPr/>
          <a:lstStyle/>
          <a:p>
            <a:pPr defTabSz="1371600"/>
            <a:fld id="{312CC964-A50B-4C29-B4E4-2C30BB34CCF3}" type="slidenum">
              <a:rPr lang="en-US">
                <a:solidFill>
                  <a:srgbClr val="001E2E"/>
                </a:solidFill>
                <a:latin typeface="Univers Condensed Light"/>
              </a:rPr>
              <a:pPr defTabSz="1371600"/>
              <a:t>7</a:t>
            </a:fld>
            <a:endParaRPr lang="en-US" dirty="0">
              <a:solidFill>
                <a:srgbClr val="001E2E"/>
              </a:solidFill>
              <a:latin typeface="Univers Condensed Light"/>
            </a:endParaRPr>
          </a:p>
        </p:txBody>
      </p:sp>
      <p:sp>
        <p:nvSpPr>
          <p:cNvPr id="7" name="TextBox 6">
            <a:extLst>
              <a:ext uri="{FF2B5EF4-FFF2-40B4-BE49-F238E27FC236}">
                <a16:creationId xmlns:a16="http://schemas.microsoft.com/office/drawing/2014/main" id="{EA2401C4-CCDA-5D66-7D45-C62D1926FF08}"/>
              </a:ext>
            </a:extLst>
          </p:cNvPr>
          <p:cNvSpPr txBox="1"/>
          <p:nvPr/>
        </p:nvSpPr>
        <p:spPr>
          <a:xfrm>
            <a:off x="7515228" y="2071688"/>
            <a:ext cx="9888489" cy="6740307"/>
          </a:xfrm>
          <a:prstGeom prst="rect">
            <a:avLst/>
          </a:prstGeom>
          <a:noFill/>
        </p:spPr>
        <p:txBody>
          <a:bodyPr wrap="square" rtlCol="0">
            <a:spAutoFit/>
          </a:bodyPr>
          <a:lstStyle/>
          <a:p>
            <a:pPr defTabSz="1371600"/>
            <a:r>
              <a:rPr lang="en-US" sz="2400" dirty="0">
                <a:solidFill>
                  <a:prstClr val="black"/>
                </a:solidFill>
                <a:latin typeface="Abadi Extra Light" panose="020B0204020104020204" pitchFamily="34" charset="0"/>
              </a:rPr>
              <a:t>In February, the US Supreme Court in </a:t>
            </a:r>
            <a:r>
              <a:rPr lang="en-US" sz="2400" b="1" dirty="0">
                <a:solidFill>
                  <a:prstClr val="black"/>
                </a:solidFill>
                <a:latin typeface="Abadi Extra Light" panose="020B0204020104020204" pitchFamily="34" charset="0"/>
              </a:rPr>
              <a:t>Bittner v. United States</a:t>
            </a:r>
            <a:r>
              <a:rPr lang="en-US" sz="2400" dirty="0">
                <a:solidFill>
                  <a:prstClr val="black"/>
                </a:solidFill>
                <a:latin typeface="Abadi Extra Light" panose="020B0204020104020204" pitchFamily="34" charset="0"/>
              </a:rPr>
              <a:t> held that the </a:t>
            </a:r>
            <a:r>
              <a:rPr lang="en-US" sz="2400" b="1" dirty="0">
                <a:solidFill>
                  <a:prstClr val="black"/>
                </a:solidFill>
                <a:latin typeface="Abadi Extra Light" panose="020B0204020104020204" pitchFamily="34" charset="0"/>
              </a:rPr>
              <a:t>non-willful</a:t>
            </a:r>
            <a:r>
              <a:rPr lang="en-US" sz="2400" dirty="0">
                <a:solidFill>
                  <a:prstClr val="black"/>
                </a:solidFill>
                <a:latin typeface="Abadi Extra Light" panose="020B0204020104020204" pitchFamily="34" charset="0"/>
              </a:rPr>
              <a:t> Foreign Bank Account Report (FBAR) penalty is limited to $10,000 per year. The government had argued $10,000 per account per year. </a:t>
            </a:r>
          </a:p>
          <a:p>
            <a:pPr defTabSz="1371600"/>
            <a:endParaRPr lang="en-US" sz="2400" dirty="0">
              <a:solidFill>
                <a:prstClr val="black"/>
              </a:solidFill>
              <a:latin typeface="Abadi Extra Light" panose="020B0204020104020204" pitchFamily="34" charset="0"/>
            </a:endParaRPr>
          </a:p>
          <a:p>
            <a:pPr defTabSz="1371600"/>
            <a:r>
              <a:rPr lang="en-US" sz="2400" dirty="0">
                <a:solidFill>
                  <a:prstClr val="black"/>
                </a:solidFill>
                <a:latin typeface="Abadi Extra Light" panose="020B0204020104020204" pitchFamily="34" charset="0"/>
              </a:rPr>
              <a:t>In a decision that could have gone either way, the Supreme Court cleared up the confusion regarding the FBAR penalty. In a 5-4 decision, it reversed the Fifth Circuit's interpretation of the Bank Secrecy Act that the penalty for non-willful violations is to be tabulated per year, not per account. The result was an enormous reduction in liability for the taxpayer. Now that the IRS has clearer guidance, some professionals predict that it will start looking more closely at the willful versus non-willful standard in filing the form late or incorrectly. </a:t>
            </a:r>
          </a:p>
          <a:p>
            <a:pPr defTabSz="1371600"/>
            <a:endParaRPr lang="en-US" sz="2400" dirty="0">
              <a:solidFill>
                <a:prstClr val="black"/>
              </a:solidFill>
              <a:latin typeface="Abadi Extra Light" panose="020B0204020104020204" pitchFamily="34" charset="0"/>
            </a:endParaRPr>
          </a:p>
          <a:p>
            <a:pPr defTabSz="1371600"/>
            <a:r>
              <a:rPr lang="en-US" sz="2400" dirty="0">
                <a:solidFill>
                  <a:prstClr val="black"/>
                </a:solidFill>
                <a:latin typeface="Abadi Extra Light" panose="020B0204020104020204" pitchFamily="34" charset="0"/>
              </a:rPr>
              <a:t>For example, after Bittner, will the IRS seek to impose the more onerous willful FBAR penalty in cases where it previously might have settled on imposing a non-willful penalty? The relevant statute authorizes a penalty equal to the greater of $100,000 (approximately $156,000, adjusted for inflation) or 50% of the account balance for willful FBAR violations.</a:t>
            </a:r>
          </a:p>
          <a:p>
            <a:pPr defTabSz="1371600"/>
            <a:endParaRPr lang="en-US" sz="2400" dirty="0">
              <a:solidFill>
                <a:prstClr val="black"/>
              </a:solidFill>
              <a:latin typeface="Univers Condensed Light"/>
            </a:endParaRPr>
          </a:p>
        </p:txBody>
      </p:sp>
    </p:spTree>
    <p:extLst>
      <p:ext uri="{BB962C8B-B14F-4D97-AF65-F5344CB8AC3E}">
        <p14:creationId xmlns:p14="http://schemas.microsoft.com/office/powerpoint/2010/main" val="71881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750"/>
                            </p:stCondLst>
                            <p:childTnLst>
                              <p:par>
                                <p:cTn id="9" presetID="42"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E237F4-D8FA-4EB0-8875-57E81F3EA824}"/>
              </a:ext>
            </a:extLst>
          </p:cNvPr>
          <p:cNvSpPr>
            <a:spLocks noGrp="1"/>
          </p:cNvSpPr>
          <p:nvPr>
            <p:ph sz="half" idx="2"/>
          </p:nvPr>
        </p:nvSpPr>
        <p:spPr>
          <a:xfrm>
            <a:off x="831274" y="844775"/>
            <a:ext cx="16572443" cy="8881116"/>
          </a:xfrm>
        </p:spPr>
        <p:txBody>
          <a:bodyPr>
            <a:normAutofit/>
          </a:bodyPr>
          <a:lstStyle/>
          <a:p>
            <a:r>
              <a:rPr lang="en-US" sz="2700" b="1" dirty="0">
                <a:latin typeface="Abadi Extra Light" panose="020B0204020104020204" pitchFamily="34" charset="0"/>
              </a:rPr>
              <a:t>Newington, Connecticut: </a:t>
            </a:r>
            <a:r>
              <a:rPr lang="en-US" sz="2400" dirty="0">
                <a:latin typeface="Abadi Extra Light" panose="020B0204020104020204" pitchFamily="34" charset="0"/>
              </a:rPr>
              <a:t>Anthony and Nanette Niro have pleaded guilty to offenses stemming from tax evasion.</a:t>
            </a:r>
          </a:p>
          <a:p>
            <a:r>
              <a:rPr lang="en-US" sz="2400" dirty="0">
                <a:latin typeface="Abadi Extra Light" panose="020B0204020104020204" pitchFamily="34" charset="0"/>
              </a:rPr>
              <a:t>Anthony Niro was a co-owner of A. Niro Landscape Contractors, which provided landscaping and </a:t>
            </a:r>
            <a:r>
              <a:rPr lang="en-US" sz="2400" dirty="0" err="1">
                <a:latin typeface="Abadi Extra Light" panose="020B0204020104020204" pitchFamily="34" charset="0"/>
              </a:rPr>
              <a:t>snowploughing</a:t>
            </a:r>
            <a:r>
              <a:rPr lang="en-US" sz="2400" dirty="0">
                <a:latin typeface="Abadi Extra Light" panose="020B0204020104020204" pitchFamily="34" charset="0"/>
              </a:rPr>
              <a:t> for large commercial properties and personal residences. Nanette Niro, his wife, was the bookkeeper for A. Nori Landscape and maintained the company's financial records.</a:t>
            </a:r>
          </a:p>
          <a:p>
            <a:r>
              <a:rPr lang="en-US" sz="2400" dirty="0">
                <a:latin typeface="Abadi Extra Light" panose="020B0204020104020204" pitchFamily="34" charset="0"/>
              </a:rPr>
              <a:t>For the 2006 through 2010 tax years, Anthony Niro, his business partner and Nanette Niro conspired to evade both corporate and individual income tax by causing a large portion of A. Niro Landscape's receipts to be deposited into two non-interest-bearing checking accounts and then transferred money out of the accounts to themselves for their benefit.</a:t>
            </a:r>
          </a:p>
          <a:p>
            <a:r>
              <a:rPr lang="en-US" sz="2400" dirty="0">
                <a:latin typeface="Abadi Extra Light" panose="020B0204020104020204" pitchFamily="34" charset="0"/>
              </a:rPr>
              <a:t>The three failed to provide information about these accounts to the tax preparer who prepared the company's federal income tax returns. Federal returns for 2006 through 2009 were filed; a 2010 return was not filed.</a:t>
            </a:r>
          </a:p>
          <a:p>
            <a:r>
              <a:rPr lang="en-US" sz="2400" dirty="0">
                <a:latin typeface="Abadi Extra Light" panose="020B0204020104020204" pitchFamily="34" charset="0"/>
              </a:rPr>
              <a:t>Nearly $14 million in the company's gross receipts were unreported to the IRS for the 2006 through 2010 tax years, resulting in a tax loss of $2,931,011.</a:t>
            </a:r>
          </a:p>
          <a:p>
            <a:r>
              <a:rPr lang="en-US" sz="2400" dirty="0">
                <a:latin typeface="Abadi Extra Light" panose="020B0204020104020204" pitchFamily="34" charset="0"/>
              </a:rPr>
              <a:t>Anthony Niro and his business partner also owned residential and commercial properties through several entities and earned rental income through some of the properties; some of that income was also not reported to the IRS.</a:t>
            </a:r>
          </a:p>
          <a:p>
            <a:r>
              <a:rPr lang="en-US" sz="2400" dirty="0">
                <a:latin typeface="Abadi Extra Light" panose="020B0204020104020204" pitchFamily="34" charset="0"/>
              </a:rPr>
              <a:t>For the 2006 through 2010 tax years, Anthony and Nanette Niro failed to report to the IRS $8,022,644.90 in income, resulting in a tax loss of $1,472,735.</a:t>
            </a:r>
          </a:p>
          <a:p>
            <a:pPr marL="0" indent="0">
              <a:buNone/>
            </a:pPr>
            <a:endParaRPr lang="en-US" sz="2400" dirty="0">
              <a:latin typeface="Abadi Extra Light" panose="020B0204020104020204" pitchFamily="34" charset="0"/>
            </a:endParaRPr>
          </a:p>
        </p:txBody>
      </p:sp>
      <p:sp>
        <p:nvSpPr>
          <p:cNvPr id="9" name="Slide Number Placeholder 8">
            <a:extLst>
              <a:ext uri="{FF2B5EF4-FFF2-40B4-BE49-F238E27FC236}">
                <a16:creationId xmlns:a16="http://schemas.microsoft.com/office/drawing/2014/main" id="{203229A0-1321-49E2-9958-3B1F86E2CC8F}"/>
              </a:ext>
            </a:extLst>
          </p:cNvPr>
          <p:cNvSpPr>
            <a:spLocks noGrp="1"/>
          </p:cNvSpPr>
          <p:nvPr>
            <p:ph type="sldNum" sz="quarter" idx="12"/>
          </p:nvPr>
        </p:nvSpPr>
        <p:spPr>
          <a:xfrm>
            <a:off x="17403716" y="9598318"/>
            <a:ext cx="706331" cy="547688"/>
          </a:xfrm>
        </p:spPr>
        <p:txBody>
          <a:bodyPr/>
          <a:lstStyle/>
          <a:p>
            <a:pPr defTabSz="1371600"/>
            <a:fld id="{312CC964-A50B-4C29-B4E4-2C30BB34CCF3}" type="slidenum">
              <a:rPr lang="en-US">
                <a:solidFill>
                  <a:srgbClr val="001E2E"/>
                </a:solidFill>
                <a:latin typeface="Univers Condensed Light"/>
              </a:rPr>
              <a:pPr defTabSz="1371600"/>
              <a:t>8</a:t>
            </a:fld>
            <a:endParaRPr lang="en-US" dirty="0">
              <a:solidFill>
                <a:srgbClr val="001E2E"/>
              </a:solidFill>
              <a:latin typeface="Univers Condensed Light"/>
            </a:endParaRPr>
          </a:p>
        </p:txBody>
      </p:sp>
    </p:spTree>
    <p:extLst>
      <p:ext uri="{BB962C8B-B14F-4D97-AF65-F5344CB8AC3E}">
        <p14:creationId xmlns:p14="http://schemas.microsoft.com/office/powerpoint/2010/main" val="74215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750"/>
                                        <p:tgtEl>
                                          <p:spTgt spid="4">
                                            <p:txEl>
                                              <p:pRg st="0" end="0"/>
                                            </p:txEl>
                                          </p:spTgt>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750"/>
                                        <p:tgtEl>
                                          <p:spTgt spid="4">
                                            <p:txEl>
                                              <p:pRg st="1" end="1"/>
                                            </p:txEl>
                                          </p:spTgt>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750"/>
                                        <p:tgtEl>
                                          <p:spTgt spid="4">
                                            <p:txEl>
                                              <p:pRg st="2" end="2"/>
                                            </p:txEl>
                                          </p:spTgt>
                                        </p:tgtEl>
                                      </p:cBhvr>
                                    </p:animEffect>
                                  </p:childTnLst>
                                </p:cTn>
                              </p:par>
                            </p:childTnLst>
                          </p:cTn>
                        </p:par>
                        <p:par>
                          <p:cTn id="16" fill="hold">
                            <p:stCondLst>
                              <p:cond delay="2250"/>
                            </p:stCondLst>
                            <p:childTnLst>
                              <p:par>
                                <p:cTn id="17" presetID="14" presetClass="entr" presetSubtype="1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750"/>
                                        <p:tgtEl>
                                          <p:spTgt spid="4">
                                            <p:txEl>
                                              <p:pRg st="3" end="3"/>
                                            </p:txEl>
                                          </p:spTgt>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3" dur="750"/>
                                        <p:tgtEl>
                                          <p:spTgt spid="4">
                                            <p:txEl>
                                              <p:pRg st="4" end="4"/>
                                            </p:txEl>
                                          </p:spTgt>
                                        </p:tgtEl>
                                      </p:cBhvr>
                                    </p:animEffect>
                                  </p:childTnLst>
                                </p:cTn>
                              </p:par>
                            </p:childTnLst>
                          </p:cTn>
                        </p:par>
                        <p:par>
                          <p:cTn id="24" fill="hold">
                            <p:stCondLst>
                              <p:cond delay="3750"/>
                            </p:stCondLst>
                            <p:childTnLst>
                              <p:par>
                                <p:cTn id="25" presetID="14" presetClass="entr" presetSubtype="1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7" dur="750"/>
                                        <p:tgtEl>
                                          <p:spTgt spid="4">
                                            <p:txEl>
                                              <p:pRg st="5" end="5"/>
                                            </p:txEl>
                                          </p:spTgt>
                                        </p:tgtEl>
                                      </p:cBhvr>
                                    </p:animEffect>
                                  </p:childTnLst>
                                </p:cTn>
                              </p:par>
                            </p:childTnLst>
                          </p:cTn>
                        </p:par>
                        <p:par>
                          <p:cTn id="28" fill="hold">
                            <p:stCondLst>
                              <p:cond delay="4500"/>
                            </p:stCondLst>
                            <p:childTnLst>
                              <p:par>
                                <p:cTn id="29" presetID="14" presetClass="entr" presetSubtype="1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1" dur="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Placeholder 71">
            <a:extLst>
              <a:ext uri="{FF2B5EF4-FFF2-40B4-BE49-F238E27FC236}">
                <a16:creationId xmlns:a16="http://schemas.microsoft.com/office/drawing/2014/main" id="{781FD203-6B96-4232-92C2-850AD4DA0F7D}"/>
              </a:ext>
            </a:extLst>
          </p:cNvPr>
          <p:cNvPicPr>
            <a:picLocks noGrp="1" noChangeAspect="1"/>
          </p:cNvPicPr>
          <p:nvPr>
            <p:ph type="pic" sz="quarter" idx="13"/>
          </p:nvPr>
        </p:nvPicPr>
        <p:blipFill>
          <a:blip r:embed="rId2"/>
          <a:srcRect/>
          <a:stretch/>
        </p:blipFill>
        <p:spPr>
          <a:xfrm>
            <a:off x="14473733" y="0"/>
            <a:ext cx="3809696" cy="5143500"/>
          </a:xfrm>
        </p:spPr>
      </p:pic>
      <p:pic>
        <p:nvPicPr>
          <p:cNvPr id="78" name="Picture Placeholder 77">
            <a:extLst>
              <a:ext uri="{FF2B5EF4-FFF2-40B4-BE49-F238E27FC236}">
                <a16:creationId xmlns:a16="http://schemas.microsoft.com/office/drawing/2014/main" id="{D76BFBCE-A55E-4F19-9A0A-78307FDBE964}"/>
              </a:ext>
            </a:extLst>
          </p:cNvPr>
          <p:cNvPicPr>
            <a:picLocks noGrp="1" noChangeAspect="1"/>
          </p:cNvPicPr>
          <p:nvPr>
            <p:ph type="pic" sz="quarter" idx="15"/>
          </p:nvPr>
        </p:nvPicPr>
        <p:blipFill>
          <a:blip r:embed="rId3"/>
          <a:srcRect/>
          <a:stretch/>
        </p:blipFill>
        <p:spPr>
          <a:xfrm>
            <a:off x="14473733" y="5074920"/>
            <a:ext cx="3809696" cy="5212080"/>
          </a:xfrm>
        </p:spPr>
      </p:pic>
      <p:sp>
        <p:nvSpPr>
          <p:cNvPr id="18" name="Slide Number Placeholder 17">
            <a:extLst>
              <a:ext uri="{FF2B5EF4-FFF2-40B4-BE49-F238E27FC236}">
                <a16:creationId xmlns:a16="http://schemas.microsoft.com/office/drawing/2014/main" id="{70961BC8-7B79-40B2-B578-4EB512140BBB}"/>
              </a:ext>
            </a:extLst>
          </p:cNvPr>
          <p:cNvSpPr>
            <a:spLocks noGrp="1"/>
          </p:cNvSpPr>
          <p:nvPr>
            <p:ph type="sldNum" sz="quarter" idx="12"/>
          </p:nvPr>
        </p:nvSpPr>
        <p:spPr>
          <a:xfrm>
            <a:off x="17403716" y="9598318"/>
            <a:ext cx="706331" cy="547688"/>
          </a:xfrm>
        </p:spPr>
        <p:txBody>
          <a:bodyPr/>
          <a:lstStyle/>
          <a:p>
            <a:pPr defTabSz="1371600"/>
            <a:fld id="{312CC964-A50B-4C29-B4E4-2C30BB34CCF3}" type="slidenum">
              <a:rPr lang="en-US">
                <a:solidFill>
                  <a:prstClr val="white"/>
                </a:solidFill>
                <a:latin typeface="Univers Condensed Light"/>
              </a:rPr>
              <a:pPr defTabSz="1371600"/>
              <a:t>9</a:t>
            </a:fld>
            <a:endParaRPr lang="en-US" dirty="0">
              <a:solidFill>
                <a:prstClr val="white"/>
              </a:solidFill>
              <a:latin typeface="Univers Condensed Light"/>
            </a:endParaRPr>
          </a:p>
        </p:txBody>
      </p:sp>
      <p:sp>
        <p:nvSpPr>
          <p:cNvPr id="20" name="Content Placeholder 3">
            <a:extLst>
              <a:ext uri="{FF2B5EF4-FFF2-40B4-BE49-F238E27FC236}">
                <a16:creationId xmlns:a16="http://schemas.microsoft.com/office/drawing/2014/main" id="{66D51FB9-4953-9E95-2C7B-92254ED6CF93}"/>
              </a:ext>
            </a:extLst>
          </p:cNvPr>
          <p:cNvSpPr txBox="1">
            <a:spLocks/>
          </p:cNvSpPr>
          <p:nvPr/>
        </p:nvSpPr>
        <p:spPr>
          <a:xfrm>
            <a:off x="831274" y="844775"/>
            <a:ext cx="13145984" cy="8881116"/>
          </a:xfrm>
          <a:prstGeom prst="rect">
            <a:avLst/>
          </a:prstGeom>
        </p:spPr>
        <p:txBody>
          <a:bodyP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1371600">
              <a:spcBef>
                <a:spcPts val="1500"/>
              </a:spcBef>
            </a:pPr>
            <a:r>
              <a:rPr lang="en-US" sz="2325" b="1" dirty="0">
                <a:solidFill>
                  <a:srgbClr val="FF0000"/>
                </a:solidFill>
                <a:latin typeface="Abadi Extra Light" panose="020B0204020104020204" pitchFamily="34" charset="0"/>
              </a:rPr>
              <a:t>They each face a maximum of 5 years in prison. The couple has paid $1,472,735 in restitution and must still pay substantial financial penalties and interest</a:t>
            </a:r>
            <a:r>
              <a:rPr lang="en-US" sz="2325" dirty="0">
                <a:solidFill>
                  <a:srgbClr val="001E2E"/>
                </a:solidFill>
                <a:latin typeface="Abadi Extra Light" panose="020B0204020104020204" pitchFamily="34" charset="0"/>
              </a:rPr>
              <a:t>.</a:t>
            </a:r>
          </a:p>
          <a:p>
            <a:pPr marL="342900" indent="-342900" defTabSz="1371600">
              <a:spcBef>
                <a:spcPts val="1500"/>
              </a:spcBef>
            </a:pPr>
            <a:r>
              <a:rPr lang="en-US" sz="2325" dirty="0">
                <a:solidFill>
                  <a:srgbClr val="001E2E"/>
                </a:solidFill>
                <a:latin typeface="Abadi Extra Light" panose="020B0204020104020204" pitchFamily="34" charset="0"/>
              </a:rPr>
              <a:t>Todd and Julie </a:t>
            </a:r>
            <a:r>
              <a:rPr lang="en-US" sz="2325" dirty="0" err="1">
                <a:solidFill>
                  <a:srgbClr val="001E2E"/>
                </a:solidFill>
                <a:latin typeface="Abadi Extra Light" panose="020B0204020104020204" pitchFamily="34" charset="0"/>
              </a:rPr>
              <a:t>Chrisley</a:t>
            </a:r>
            <a:r>
              <a:rPr lang="en-US" sz="2325" dirty="0">
                <a:solidFill>
                  <a:srgbClr val="001E2E"/>
                </a:solidFill>
                <a:latin typeface="Abadi Extra Light" panose="020B0204020104020204" pitchFamily="34" charset="0"/>
              </a:rPr>
              <a:t>, stars of the long-running cable TV series "</a:t>
            </a:r>
            <a:r>
              <a:rPr lang="en-US" sz="2325" dirty="0" err="1">
                <a:solidFill>
                  <a:srgbClr val="001E2E"/>
                </a:solidFill>
                <a:latin typeface="Abadi Extra Light" panose="020B0204020104020204" pitchFamily="34" charset="0"/>
              </a:rPr>
              <a:t>Chrisley</a:t>
            </a:r>
            <a:r>
              <a:rPr lang="en-US" sz="2325" dirty="0">
                <a:solidFill>
                  <a:srgbClr val="001E2E"/>
                </a:solidFill>
                <a:latin typeface="Abadi Extra Light" panose="020B0204020104020204" pitchFamily="34" charset="0"/>
              </a:rPr>
              <a:t> Knows Best," received prison sentences of 12 years and 7 years, respectively, on tax evasion and bank fraud charges.</a:t>
            </a:r>
          </a:p>
          <a:p>
            <a:pPr marL="342900" indent="-342900" defTabSz="1371600">
              <a:spcBef>
                <a:spcPts val="1500"/>
              </a:spcBef>
            </a:pPr>
            <a:r>
              <a:rPr lang="en-US" sz="2325" dirty="0">
                <a:solidFill>
                  <a:srgbClr val="001E2E"/>
                </a:solidFill>
                <a:latin typeface="Abadi Extra Light" panose="020B0204020104020204" pitchFamily="34" charset="0"/>
              </a:rPr>
              <a:t>A jury in Atlanta convicted the couple in June on the charges. According to prosecutors, the pair conspired to defraud community banks in the Atlanta area to get over $36 million in personal loans. With the help of a former business partner, the </a:t>
            </a:r>
            <a:r>
              <a:rPr lang="en-US" sz="2325" dirty="0" err="1">
                <a:solidFill>
                  <a:srgbClr val="001E2E"/>
                </a:solidFill>
                <a:latin typeface="Abadi Extra Light" panose="020B0204020104020204" pitchFamily="34" charset="0"/>
              </a:rPr>
              <a:t>Chrisleys</a:t>
            </a:r>
            <a:r>
              <a:rPr lang="en-US" sz="2325" dirty="0">
                <a:solidFill>
                  <a:srgbClr val="001E2E"/>
                </a:solidFill>
                <a:latin typeface="Abadi Extra Light" panose="020B0204020104020204" pitchFamily="34" charset="0"/>
              </a:rPr>
              <a:t> are accused of submitting false bank statements, audit reports and personal financial statements to community banks in Georgia to get the loans</a:t>
            </a:r>
          </a:p>
          <a:p>
            <a:pPr marL="342900" indent="-342900" defTabSz="1371600">
              <a:spcBef>
                <a:spcPts val="1500"/>
              </a:spcBef>
            </a:pPr>
            <a:r>
              <a:rPr lang="en-US" sz="2325" dirty="0">
                <a:solidFill>
                  <a:srgbClr val="001E2E"/>
                </a:solidFill>
                <a:latin typeface="Abadi Extra Light" panose="020B0204020104020204" pitchFamily="34" charset="0"/>
              </a:rPr>
              <a:t>Prosecutors said the </a:t>
            </a:r>
            <a:r>
              <a:rPr lang="en-US" sz="2325" dirty="0" err="1">
                <a:solidFill>
                  <a:srgbClr val="001E2E"/>
                </a:solidFill>
                <a:latin typeface="Abadi Extra Light" panose="020B0204020104020204" pitchFamily="34" charset="0"/>
              </a:rPr>
              <a:t>Chrisleys</a:t>
            </a:r>
            <a:r>
              <a:rPr lang="en-US" sz="2325" dirty="0">
                <a:solidFill>
                  <a:srgbClr val="001E2E"/>
                </a:solidFill>
                <a:latin typeface="Abadi Extra Light" panose="020B0204020104020204" pitchFamily="34" charset="0"/>
              </a:rPr>
              <a:t> spent the money on luxury cars, designer clothes, real estate and travel, while taking out new fraudulent loans to pay off the old ones.  After spending all the money, Todd </a:t>
            </a:r>
            <a:r>
              <a:rPr lang="en-US" sz="2325" dirty="0" err="1">
                <a:solidFill>
                  <a:srgbClr val="001E2E"/>
                </a:solidFill>
                <a:latin typeface="Abadi Extra Light" panose="020B0204020104020204" pitchFamily="34" charset="0"/>
              </a:rPr>
              <a:t>Chrisley</a:t>
            </a:r>
            <a:r>
              <a:rPr lang="en-US" sz="2325" dirty="0">
                <a:solidFill>
                  <a:srgbClr val="001E2E"/>
                </a:solidFill>
                <a:latin typeface="Abadi Extra Light" panose="020B0204020104020204" pitchFamily="34" charset="0"/>
              </a:rPr>
              <a:t> filed for bankruptcy and walked away from over $20 million in loans. </a:t>
            </a:r>
          </a:p>
          <a:p>
            <a:pPr marL="342900" indent="-342900" defTabSz="1371600">
              <a:spcBef>
                <a:spcPts val="1500"/>
              </a:spcBef>
            </a:pPr>
            <a:r>
              <a:rPr lang="en-US" sz="2325" dirty="0">
                <a:solidFill>
                  <a:srgbClr val="001E2E"/>
                </a:solidFill>
                <a:latin typeface="Abadi Extra Light" panose="020B0204020104020204" pitchFamily="34" charset="0"/>
              </a:rPr>
              <a:t>To evade collection of half a million dollars in overdue taxes owed by Todd </a:t>
            </a:r>
            <a:r>
              <a:rPr lang="en-US" sz="2325" dirty="0" err="1">
                <a:solidFill>
                  <a:srgbClr val="001E2E"/>
                </a:solidFill>
                <a:latin typeface="Abadi Extra Light" panose="020B0204020104020204" pitchFamily="34" charset="0"/>
              </a:rPr>
              <a:t>Chrisley</a:t>
            </a:r>
            <a:r>
              <a:rPr lang="en-US" sz="2325" dirty="0">
                <a:solidFill>
                  <a:srgbClr val="001E2E"/>
                </a:solidFill>
                <a:latin typeface="Abadi Extra Light" panose="020B0204020104020204" pitchFamily="34" charset="0"/>
              </a:rPr>
              <a:t>, the </a:t>
            </a:r>
            <a:r>
              <a:rPr lang="en-US" sz="2325" dirty="0" err="1">
                <a:solidFill>
                  <a:srgbClr val="001E2E"/>
                </a:solidFill>
                <a:latin typeface="Abadi Extra Light" panose="020B0204020104020204" pitchFamily="34" charset="0"/>
              </a:rPr>
              <a:t>Chrisleys</a:t>
            </a:r>
            <a:r>
              <a:rPr lang="en-US" sz="2325" dirty="0">
                <a:solidFill>
                  <a:srgbClr val="001E2E"/>
                </a:solidFill>
                <a:latin typeface="Abadi Extra Light" panose="020B0204020104020204" pitchFamily="34" charset="0"/>
              </a:rPr>
              <a:t> opened and kept the corporate bank accounts only in Julie </a:t>
            </a:r>
            <a:r>
              <a:rPr lang="en-US" sz="2325" dirty="0" err="1">
                <a:solidFill>
                  <a:srgbClr val="001E2E"/>
                </a:solidFill>
                <a:latin typeface="Abadi Extra Light" panose="020B0204020104020204" pitchFamily="34" charset="0"/>
              </a:rPr>
              <a:t>Chrisley's</a:t>
            </a:r>
            <a:r>
              <a:rPr lang="en-US" sz="2325" dirty="0">
                <a:solidFill>
                  <a:srgbClr val="001E2E"/>
                </a:solidFill>
                <a:latin typeface="Abadi Extra Light" panose="020B0204020104020204" pitchFamily="34" charset="0"/>
              </a:rPr>
              <a:t> name. But after the IRS requested information about bank accounts in Julie </a:t>
            </a:r>
            <a:r>
              <a:rPr lang="en-US" sz="2325" dirty="0" err="1">
                <a:solidFill>
                  <a:srgbClr val="001E2E"/>
                </a:solidFill>
                <a:latin typeface="Abadi Extra Light" panose="020B0204020104020204" pitchFamily="34" charset="0"/>
              </a:rPr>
              <a:t>Chrisley's</a:t>
            </a:r>
            <a:r>
              <a:rPr lang="en-US" sz="2325" dirty="0">
                <a:solidFill>
                  <a:srgbClr val="001E2E"/>
                </a:solidFill>
                <a:latin typeface="Abadi Extra Light" panose="020B0204020104020204" pitchFamily="34" charset="0"/>
              </a:rPr>
              <a:t> name, the </a:t>
            </a:r>
            <a:r>
              <a:rPr lang="en-US" sz="2325" dirty="0" err="1">
                <a:solidFill>
                  <a:srgbClr val="001E2E"/>
                </a:solidFill>
                <a:latin typeface="Abadi Extra Light" panose="020B0204020104020204" pitchFamily="34" charset="0"/>
              </a:rPr>
              <a:t>Chrisleys</a:t>
            </a:r>
            <a:r>
              <a:rPr lang="en-US" sz="2325" dirty="0">
                <a:solidFill>
                  <a:srgbClr val="001E2E"/>
                </a:solidFill>
                <a:latin typeface="Abadi Extra Light" panose="020B0204020104020204" pitchFamily="34" charset="0"/>
              </a:rPr>
              <a:t> transferred ownership of the corporate bank account to a relative to hide their income from the IRS.</a:t>
            </a:r>
          </a:p>
          <a:p>
            <a:pPr marL="342900" indent="-342900" defTabSz="1371600">
              <a:spcBef>
                <a:spcPts val="1500"/>
              </a:spcBef>
            </a:pPr>
            <a:r>
              <a:rPr lang="en-IN" sz="2325"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a:t>
            </a:r>
            <a:r>
              <a:rPr lang="en-IN" sz="2325"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Chrisleys</a:t>
            </a:r>
            <a:r>
              <a:rPr lang="en-IN" sz="2325" dirty="0">
                <a:solidFill>
                  <a:srgbClr val="FF0000"/>
                </a:solidFill>
                <a:latin typeface="Calibri" panose="020F0502020204030204" pitchFamily="34" charset="0"/>
                <a:ea typeface="Calibri" panose="020F0502020204030204" pitchFamily="34" charset="0"/>
                <a:cs typeface="Times New Roman" panose="02020603050405020304" pitchFamily="18" charset="0"/>
              </a:rPr>
              <a:t>' TV series, "</a:t>
            </a:r>
            <a:r>
              <a:rPr lang="en-IN" sz="2325"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Chrisley</a:t>
            </a:r>
            <a:r>
              <a:rPr lang="en-IN" sz="2325" dirty="0">
                <a:solidFill>
                  <a:srgbClr val="FF0000"/>
                </a:solidFill>
                <a:latin typeface="Calibri" panose="020F0502020204030204" pitchFamily="34" charset="0"/>
                <a:ea typeface="Calibri" panose="020F0502020204030204" pitchFamily="34" charset="0"/>
                <a:cs typeface="Times New Roman" panose="02020603050405020304" pitchFamily="18" charset="0"/>
              </a:rPr>
              <a:t> Knows Best," ran for 9 seasons starting in 2014 on the USA Network.</a:t>
            </a:r>
          </a:p>
          <a:p>
            <a:pPr marL="342900" indent="-342900" defTabSz="1371600">
              <a:spcBef>
                <a:spcPts val="1500"/>
              </a:spcBef>
            </a:pPr>
            <a:r>
              <a:rPr lang="en-US" sz="2325" dirty="0">
                <a:solidFill>
                  <a:srgbClr val="001E2E"/>
                </a:solidFill>
                <a:latin typeface="Abadi Extra Light" panose="020B0204020104020204" pitchFamily="34" charset="0"/>
              </a:rPr>
              <a:t>The </a:t>
            </a:r>
            <a:r>
              <a:rPr lang="en-US" sz="2325" dirty="0" err="1">
                <a:solidFill>
                  <a:srgbClr val="001E2E"/>
                </a:solidFill>
                <a:latin typeface="Abadi Extra Light" panose="020B0204020104020204" pitchFamily="34" charset="0"/>
              </a:rPr>
              <a:t>Chrisleys</a:t>
            </a:r>
            <a:r>
              <a:rPr lang="en-US" sz="2325" dirty="0">
                <a:solidFill>
                  <a:srgbClr val="001E2E"/>
                </a:solidFill>
                <a:latin typeface="Abadi Extra Light" panose="020B0204020104020204" pitchFamily="34" charset="0"/>
              </a:rPr>
              <a:t> didn't file tax returns or pay any taxes for tax years 2013, 2014, 2015 or 2016. The </a:t>
            </a:r>
            <a:r>
              <a:rPr lang="en-US" sz="2325" dirty="0" err="1">
                <a:solidFill>
                  <a:srgbClr val="001E2E"/>
                </a:solidFill>
                <a:latin typeface="Abadi Extra Light" panose="020B0204020104020204" pitchFamily="34" charset="0"/>
              </a:rPr>
              <a:t>Chrisleys</a:t>
            </a:r>
            <a:r>
              <a:rPr lang="en-US" sz="2325" dirty="0">
                <a:solidFill>
                  <a:srgbClr val="001E2E"/>
                </a:solidFill>
                <a:latin typeface="Abadi Extra Light" panose="020B0204020104020204" pitchFamily="34" charset="0"/>
              </a:rPr>
              <a:t> were also accused of obstructing justice before they were charged as well as during the trial. After learning of the grand jury investigation and receiving a subpoena, Julie </a:t>
            </a:r>
            <a:r>
              <a:rPr lang="en-US" sz="2325" dirty="0" err="1">
                <a:solidFill>
                  <a:srgbClr val="001E2E"/>
                </a:solidFill>
                <a:latin typeface="Abadi Extra Light" panose="020B0204020104020204" pitchFamily="34" charset="0"/>
              </a:rPr>
              <a:t>Chrisley</a:t>
            </a:r>
            <a:r>
              <a:rPr lang="en-US" sz="2325" dirty="0">
                <a:solidFill>
                  <a:srgbClr val="001E2E"/>
                </a:solidFill>
                <a:latin typeface="Abadi Extra Light" panose="020B0204020104020204" pitchFamily="34" charset="0"/>
              </a:rPr>
              <a:t> submitted a document that made it appear the couple hadn't lied to the bank when they transferred ownership of the loan-out company's bank account to their relative.</a:t>
            </a:r>
          </a:p>
        </p:txBody>
      </p:sp>
    </p:spTree>
    <p:extLst>
      <p:ext uri="{BB962C8B-B14F-4D97-AF65-F5344CB8AC3E}">
        <p14:creationId xmlns:p14="http://schemas.microsoft.com/office/powerpoint/2010/main" val="34952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500"/>
                                        <p:tgtEl>
                                          <p:spTgt spid="72"/>
                                        </p:tgtEl>
                                      </p:cBhvr>
                                    </p:animEffect>
                                  </p:childTnLst>
                                </p:cTn>
                              </p:par>
                            </p:childTnLst>
                          </p:cTn>
                        </p:par>
                        <p:par>
                          <p:cTn id="12" fill="hold">
                            <p:stCondLst>
                              <p:cond delay="2000"/>
                            </p:stCondLst>
                            <p:childTnLst>
                              <p:par>
                                <p:cTn id="13" presetID="22" presetClass="entr" presetSubtype="8" fill="hold" grpId="0" nodeType="after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White Slides/Pink Bar">
  <a:themeElements>
    <a:clrScheme name="WBENC">
      <a:dk1>
        <a:srgbClr val="000000"/>
      </a:dk1>
      <a:lt1>
        <a:srgbClr val="FFFFFF"/>
      </a:lt1>
      <a:dk2>
        <a:srgbClr val="1D76BB"/>
      </a:dk2>
      <a:lt2>
        <a:srgbClr val="FFFFFF"/>
      </a:lt2>
      <a:accent1>
        <a:srgbClr val="516BB2"/>
      </a:accent1>
      <a:accent2>
        <a:srgbClr val="652F8F"/>
      </a:accent2>
      <a:accent3>
        <a:srgbClr val="E90E8B"/>
      </a:accent3>
      <a:accent4>
        <a:srgbClr val="F69320"/>
      </a:accent4>
      <a:accent5>
        <a:srgbClr val="D7DE27"/>
      </a:accent5>
      <a:accent6>
        <a:srgbClr val="61B346"/>
      </a:accent6>
      <a:hlink>
        <a:srgbClr val="1D76BB"/>
      </a:hlink>
      <a:folHlink>
        <a:srgbClr val="14B1E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 lines design" id="{2407D200-3004-4ADD-9D29-6D4C9B951E75}" vid="{22312BCD-9B59-4CBE-B473-4FDC2F04D3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5994</TotalTime>
  <Words>2523</Words>
  <Application>Microsoft Office PowerPoint</Application>
  <PresentationFormat>Custom</PresentationFormat>
  <Paragraphs>99</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Calibri</vt:lpstr>
      <vt:lpstr>Walbaum Display Light</vt:lpstr>
      <vt:lpstr>Univers Condensed Light</vt:lpstr>
      <vt:lpstr>Arial</vt:lpstr>
      <vt:lpstr>Abadi Extra Light</vt:lpstr>
      <vt:lpstr>White Slides/Pink Bar</vt:lpstr>
      <vt:lpstr>AngleLinesVTI</vt:lpstr>
      <vt:lpstr>6 Things to Know about Surviving an IRS Audit</vt:lpstr>
      <vt:lpstr>Introduction</vt:lpstr>
      <vt:lpstr>1. An Audit Is Not An Accusation Of Wrongdoing</vt:lpstr>
      <vt:lpstr>PowerPoint Presentation</vt:lpstr>
      <vt:lpstr>PowerPoint Presentation</vt:lpstr>
      <vt:lpstr>PowerPoint Presentation</vt:lpstr>
      <vt:lpstr>FBAR CLARITY.</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Rajiv Bhavsar President</dc:title>
  <dc:creator>IACCGH @Admin</dc:creator>
  <cp:lastModifiedBy>IACCGH @Admin</cp:lastModifiedBy>
  <cp:revision>5</cp:revision>
  <dcterms:created xsi:type="dcterms:W3CDTF">2006-08-16T00:00:00Z</dcterms:created>
  <dcterms:modified xsi:type="dcterms:W3CDTF">2024-03-07T16:17:28Z</dcterms:modified>
  <dc:identifier>DAFrHsPdtsU</dc:identifier>
</cp:coreProperties>
</file>